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0" r:id="rId2"/>
    <p:sldMasterId id="2147483696" r:id="rId3"/>
    <p:sldMasterId id="2147483713" r:id="rId4"/>
  </p:sldMasterIdLst>
  <p:notesMasterIdLst>
    <p:notesMasterId r:id="rId165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415" r:id="rId16"/>
    <p:sldId id="416" r:id="rId17"/>
    <p:sldId id="417" r:id="rId18"/>
    <p:sldId id="418" r:id="rId19"/>
    <p:sldId id="419" r:id="rId20"/>
    <p:sldId id="420" r:id="rId21"/>
    <p:sldId id="421" r:id="rId22"/>
    <p:sldId id="422" r:id="rId23"/>
    <p:sldId id="423" r:id="rId24"/>
    <p:sldId id="424" r:id="rId25"/>
    <p:sldId id="425" r:id="rId26"/>
    <p:sldId id="426" r:id="rId27"/>
    <p:sldId id="427" r:id="rId28"/>
    <p:sldId id="428" r:id="rId29"/>
    <p:sldId id="429" r:id="rId30"/>
    <p:sldId id="430" r:id="rId31"/>
    <p:sldId id="431" r:id="rId32"/>
    <p:sldId id="284" r:id="rId33"/>
    <p:sldId id="432" r:id="rId34"/>
    <p:sldId id="433" r:id="rId35"/>
    <p:sldId id="287" r:id="rId36"/>
    <p:sldId id="434" r:id="rId37"/>
    <p:sldId id="435" r:id="rId38"/>
    <p:sldId id="436" r:id="rId39"/>
    <p:sldId id="437" r:id="rId40"/>
    <p:sldId id="438" r:id="rId41"/>
    <p:sldId id="439" r:id="rId42"/>
    <p:sldId id="440" r:id="rId43"/>
    <p:sldId id="441" r:id="rId44"/>
    <p:sldId id="269" r:id="rId45"/>
    <p:sldId id="270" r:id="rId46"/>
    <p:sldId id="267" r:id="rId47"/>
    <p:sldId id="268" r:id="rId48"/>
    <p:sldId id="271" r:id="rId49"/>
    <p:sldId id="272" r:id="rId50"/>
    <p:sldId id="273" r:id="rId51"/>
    <p:sldId id="274" r:id="rId52"/>
    <p:sldId id="275" r:id="rId53"/>
    <p:sldId id="276" r:id="rId54"/>
    <p:sldId id="277" r:id="rId55"/>
    <p:sldId id="278" r:id="rId56"/>
    <p:sldId id="279" r:id="rId57"/>
    <p:sldId id="280" r:id="rId58"/>
    <p:sldId id="281" r:id="rId59"/>
    <p:sldId id="282" r:id="rId60"/>
    <p:sldId id="283" r:id="rId61"/>
    <p:sldId id="285" r:id="rId62"/>
    <p:sldId id="286" r:id="rId63"/>
    <p:sldId id="288" r:id="rId64"/>
    <p:sldId id="289" r:id="rId65"/>
    <p:sldId id="290" r:id="rId66"/>
    <p:sldId id="363" r:id="rId67"/>
    <p:sldId id="291" r:id="rId68"/>
    <p:sldId id="292" r:id="rId69"/>
    <p:sldId id="293" r:id="rId70"/>
    <p:sldId id="294" r:id="rId71"/>
    <p:sldId id="295" r:id="rId72"/>
    <p:sldId id="296" r:id="rId73"/>
    <p:sldId id="297" r:id="rId74"/>
    <p:sldId id="298" r:id="rId75"/>
    <p:sldId id="299" r:id="rId76"/>
    <p:sldId id="300" r:id="rId77"/>
    <p:sldId id="301" r:id="rId78"/>
    <p:sldId id="303" r:id="rId79"/>
    <p:sldId id="304" r:id="rId80"/>
    <p:sldId id="305" r:id="rId81"/>
    <p:sldId id="306" r:id="rId82"/>
    <p:sldId id="307" r:id="rId83"/>
    <p:sldId id="309" r:id="rId84"/>
    <p:sldId id="310" r:id="rId85"/>
    <p:sldId id="311" r:id="rId86"/>
    <p:sldId id="312" r:id="rId87"/>
    <p:sldId id="386" r:id="rId88"/>
    <p:sldId id="315" r:id="rId89"/>
    <p:sldId id="316" r:id="rId90"/>
    <p:sldId id="317" r:id="rId91"/>
    <p:sldId id="318" r:id="rId92"/>
    <p:sldId id="319" r:id="rId93"/>
    <p:sldId id="320" r:id="rId94"/>
    <p:sldId id="321" r:id="rId95"/>
    <p:sldId id="322" r:id="rId96"/>
    <p:sldId id="323" r:id="rId97"/>
    <p:sldId id="324" r:id="rId98"/>
    <p:sldId id="325" r:id="rId99"/>
    <p:sldId id="326" r:id="rId100"/>
    <p:sldId id="327" r:id="rId101"/>
    <p:sldId id="328" r:id="rId102"/>
    <p:sldId id="329" r:id="rId103"/>
    <p:sldId id="330" r:id="rId104"/>
    <p:sldId id="331" r:id="rId105"/>
    <p:sldId id="332" r:id="rId106"/>
    <p:sldId id="334" r:id="rId107"/>
    <p:sldId id="335" r:id="rId108"/>
    <p:sldId id="336" r:id="rId109"/>
    <p:sldId id="337" r:id="rId110"/>
    <p:sldId id="338" r:id="rId111"/>
    <p:sldId id="339" r:id="rId112"/>
    <p:sldId id="340" r:id="rId113"/>
    <p:sldId id="341" r:id="rId114"/>
    <p:sldId id="342" r:id="rId115"/>
    <p:sldId id="343" r:id="rId116"/>
    <p:sldId id="344" r:id="rId117"/>
    <p:sldId id="345" r:id="rId118"/>
    <p:sldId id="346" r:id="rId119"/>
    <p:sldId id="347" r:id="rId120"/>
    <p:sldId id="348" r:id="rId121"/>
    <p:sldId id="350" r:id="rId122"/>
    <p:sldId id="351" r:id="rId123"/>
    <p:sldId id="353" r:id="rId124"/>
    <p:sldId id="354" r:id="rId125"/>
    <p:sldId id="355" r:id="rId126"/>
    <p:sldId id="356" r:id="rId127"/>
    <p:sldId id="357" r:id="rId128"/>
    <p:sldId id="358" r:id="rId129"/>
    <p:sldId id="359" r:id="rId130"/>
    <p:sldId id="360" r:id="rId131"/>
    <p:sldId id="361" r:id="rId132"/>
    <p:sldId id="362" r:id="rId133"/>
    <p:sldId id="364" r:id="rId134"/>
    <p:sldId id="365" r:id="rId135"/>
    <p:sldId id="399" r:id="rId136"/>
    <p:sldId id="366" r:id="rId137"/>
    <p:sldId id="387" r:id="rId138"/>
    <p:sldId id="388" r:id="rId139"/>
    <p:sldId id="389" r:id="rId140"/>
    <p:sldId id="390" r:id="rId141"/>
    <p:sldId id="391" r:id="rId142"/>
    <p:sldId id="392" r:id="rId143"/>
    <p:sldId id="393" r:id="rId144"/>
    <p:sldId id="394" r:id="rId145"/>
    <p:sldId id="395" r:id="rId146"/>
    <p:sldId id="396" r:id="rId147"/>
    <p:sldId id="397" r:id="rId148"/>
    <p:sldId id="400" r:id="rId149"/>
    <p:sldId id="401" r:id="rId150"/>
    <p:sldId id="402" r:id="rId151"/>
    <p:sldId id="403" r:id="rId152"/>
    <p:sldId id="404" r:id="rId153"/>
    <p:sldId id="405" r:id="rId154"/>
    <p:sldId id="406" r:id="rId155"/>
    <p:sldId id="407" r:id="rId156"/>
    <p:sldId id="408" r:id="rId157"/>
    <p:sldId id="411" r:id="rId158"/>
    <p:sldId id="412" r:id="rId159"/>
    <p:sldId id="413" r:id="rId160"/>
    <p:sldId id="414" r:id="rId161"/>
    <p:sldId id="444" r:id="rId162"/>
    <p:sldId id="442" r:id="rId163"/>
    <p:sldId id="443" r:id="rId1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GUYỄN ĐÌNH THIỆN" initials="NĐT" lastIdx="2" clrIdx="0">
    <p:extLst>
      <p:ext uri="{19B8F6BF-5375-455C-9EA6-DF929625EA0E}">
        <p15:presenceInfo xmlns:p15="http://schemas.microsoft.com/office/powerpoint/2012/main" userId="NGUYỄN ĐÌNH THIỆ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  <a:srgbClr val="FFFFFF"/>
    <a:srgbClr val="000000"/>
    <a:srgbClr val="6E1B7F"/>
    <a:srgbClr val="954F72"/>
    <a:srgbClr val="00194C"/>
    <a:srgbClr val="A5A5A5"/>
    <a:srgbClr val="00843B"/>
    <a:srgbClr val="5F0F6F"/>
    <a:srgbClr val="AA72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59" Type="http://schemas.openxmlformats.org/officeDocument/2006/relationships/slide" Target="slides/slide155.xml"/><Relationship Id="rId170" Type="http://schemas.openxmlformats.org/officeDocument/2006/relationships/tableStyles" Target="tableStyles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53" Type="http://schemas.openxmlformats.org/officeDocument/2006/relationships/slide" Target="slides/slide49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149" Type="http://schemas.openxmlformats.org/officeDocument/2006/relationships/slide" Target="slides/slide145.xml"/><Relationship Id="rId5" Type="http://schemas.openxmlformats.org/officeDocument/2006/relationships/slide" Target="slides/slide1.xml"/><Relationship Id="rId95" Type="http://schemas.openxmlformats.org/officeDocument/2006/relationships/slide" Target="slides/slide91.xml"/><Relationship Id="rId160" Type="http://schemas.openxmlformats.org/officeDocument/2006/relationships/slide" Target="slides/slide156.xml"/><Relationship Id="rId22" Type="http://schemas.openxmlformats.org/officeDocument/2006/relationships/slide" Target="slides/slide18.xml"/><Relationship Id="rId43" Type="http://schemas.openxmlformats.org/officeDocument/2006/relationships/slide" Target="slides/slide39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139" Type="http://schemas.openxmlformats.org/officeDocument/2006/relationships/slide" Target="slides/slide135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2" Type="http://schemas.openxmlformats.org/officeDocument/2006/relationships/slide" Target="slides/slide8.xml"/><Relationship Id="rId33" Type="http://schemas.openxmlformats.org/officeDocument/2006/relationships/slide" Target="slides/slide29.xml"/><Relationship Id="rId108" Type="http://schemas.openxmlformats.org/officeDocument/2006/relationships/slide" Target="slides/slide104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45" Type="http://schemas.openxmlformats.org/officeDocument/2006/relationships/slide" Target="slides/slide141.xml"/><Relationship Id="rId161" Type="http://schemas.openxmlformats.org/officeDocument/2006/relationships/slide" Target="slides/slide157.xml"/><Relationship Id="rId166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35" Type="http://schemas.openxmlformats.org/officeDocument/2006/relationships/slide" Target="slides/slide131.xml"/><Relationship Id="rId151" Type="http://schemas.openxmlformats.org/officeDocument/2006/relationships/slide" Target="slides/slide147.xml"/><Relationship Id="rId156" Type="http://schemas.openxmlformats.org/officeDocument/2006/relationships/slide" Target="slides/slide152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openxmlformats.org/officeDocument/2006/relationships/slide" Target="slides/slide137.xml"/><Relationship Id="rId146" Type="http://schemas.openxmlformats.org/officeDocument/2006/relationships/slide" Target="slides/slide142.xml"/><Relationship Id="rId167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162" Type="http://schemas.openxmlformats.org/officeDocument/2006/relationships/slide" Target="slides/slide15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52" Type="http://schemas.openxmlformats.org/officeDocument/2006/relationships/slide" Target="slides/slide14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168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slide" Target="slides/slide159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48" Type="http://schemas.openxmlformats.org/officeDocument/2006/relationships/slide" Target="slides/slide144.xml"/><Relationship Id="rId164" Type="http://schemas.openxmlformats.org/officeDocument/2006/relationships/slide" Target="slides/slide160.xml"/><Relationship Id="rId16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6" Type="http://schemas.openxmlformats.org/officeDocument/2006/relationships/slide" Target="slides/slide12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Relationship Id="rId165" Type="http://schemas.openxmlformats.org/officeDocument/2006/relationships/notesMaster" Target="notesMasters/notesMaster1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Relationship Id="rId80" Type="http://schemas.openxmlformats.org/officeDocument/2006/relationships/slide" Target="slides/slide76.xml"/><Relationship Id="rId155" Type="http://schemas.openxmlformats.org/officeDocument/2006/relationships/slide" Target="slides/slide151.xml"/><Relationship Id="rId17" Type="http://schemas.openxmlformats.org/officeDocument/2006/relationships/slide" Target="slides/slide13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24" Type="http://schemas.openxmlformats.org/officeDocument/2006/relationships/slide" Target="slides/slide120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447DFF-3607-4127-9218-244F6BBE8A7B}" type="datetimeFigureOut">
              <a:rPr lang="en-GB" smtClean="0"/>
              <a:t>19/08/2019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EC988A-D728-424D-AE7C-59096B8614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8380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5fa50109a0_3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g5fa50109a0_3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fa50109a0_3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g5fa50109a0_3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5fa50109a0_3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g5fa50109a0_3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5fa50109a0_3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g5fa50109a0_3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5fa50109a0_3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g5fa50109a0_3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5fa50109a0_3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g5fa50109a0_3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5fa50109a0_3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g5fa50109a0_3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fa50109a0_3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5fa50109a0_3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5fa50109a0_3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g5fa50109a0_3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fa50109a0_3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g5fa50109a0_3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5faa736b71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g5faa736b71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faa736b71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g5faa736b71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5faa736b71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g5faa736b71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5faa736b71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g5faa736b71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5faa736b71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g5faa736b71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5faa736b71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g5faa736b71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5faa736b71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g5faa736b71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5faa736b71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g5faa736b71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5faa736b71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g5faa736b71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5fa50109a0_3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g5fa50109a0_3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5fa50109a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g5fa50109a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5fa50109a0_3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endParaRPr/>
          </a:p>
        </p:txBody>
      </p:sp>
      <p:sp>
        <p:nvSpPr>
          <p:cNvPr id="768" name="Google Shape;768;g5fa50109a0_3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fa50109a0_3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endParaRPr/>
          </a:p>
        </p:txBody>
      </p:sp>
      <p:sp>
        <p:nvSpPr>
          <p:cNvPr id="778" name="Google Shape;778;g5fa50109a0_3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5fa50109a0_3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endParaRPr/>
          </a:p>
        </p:txBody>
      </p:sp>
      <p:sp>
        <p:nvSpPr>
          <p:cNvPr id="785" name="Google Shape;785;g5fa50109a0_3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5faa736b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endParaRPr/>
          </a:p>
        </p:txBody>
      </p:sp>
      <p:sp>
        <p:nvSpPr>
          <p:cNvPr id="794" name="Google Shape;794;g5faa736b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5faa736b7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endParaRPr/>
          </a:p>
        </p:txBody>
      </p:sp>
      <p:sp>
        <p:nvSpPr>
          <p:cNvPr id="803" name="Google Shape;803;g5faa736b7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5faa736b7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US"/>
              <a:t>The Streams API expresses more clearly the intent of a data processing pipeline. In addition, streams can be optimized behind the scenes, making use of short-circuiting and laziness as well as leveraging your multicore architecture</a:t>
            </a:r>
            <a:endParaRPr/>
          </a:p>
        </p:txBody>
      </p:sp>
      <p:sp>
        <p:nvSpPr>
          <p:cNvPr id="812" name="Google Shape;812;g5faa736b7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5faa736b7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US"/>
              <a:t>The Streams API expresses more clearly the intent of a data processing pipeline. In addition, streams can be optimized behind the scenes, making use of short-circuiting and laziness as well as leveraging your multicore architecture</a:t>
            </a:r>
            <a:endParaRPr/>
          </a:p>
        </p:txBody>
      </p:sp>
      <p:sp>
        <p:nvSpPr>
          <p:cNvPr id="820" name="Google Shape;820;g5faa736b7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5faa736b71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US"/>
              <a:t>The Streams API expresses more clearly the intent of a data processing pipeline. In addition, streams can be optimized behind the scenes, making use of short-circuiting and laziness as well as leveraging your multicore architecture</a:t>
            </a:r>
            <a:endParaRPr/>
          </a:p>
        </p:txBody>
      </p:sp>
      <p:sp>
        <p:nvSpPr>
          <p:cNvPr id="829" name="Google Shape;829;g5faa736b71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5faa736b7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US"/>
              <a:t>The Streams API expresses more clearly the intent of a data processing pipeline. In addition, streams can be optimized behind the scenes, making use of short-circuiting and laziness as well as leveraging your multicore architecture</a:t>
            </a:r>
            <a:endParaRPr/>
          </a:p>
        </p:txBody>
      </p:sp>
      <p:sp>
        <p:nvSpPr>
          <p:cNvPr id="838" name="Google Shape;838;g5faa736b7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5fa50109a0_3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g5fa50109a0_3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5fa50109a0_3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Another common pattern is how to act when the key you’re looking up in the Map isn’t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present. The new getOrDefault method can help.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key existed associated with a null value -&gt; getOrDefault can still return null.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expression you pass as a fallback is always evaluated, whether the key exists or not.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g5fa50109a0_3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5f6fb5868d_3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5f6fb5868d_3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5f6fb586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5f6fb586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5fa50109a0_3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g5fa50109a0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5fa50109a0_3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g5fa50109a0_3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5fa50109a0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g5fa50109a0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faa736b71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g5faa736b71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5faa736b71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g5faa736b71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5" name="Google Shape;305;p36"/>
          <p:cNvCxnSpPr/>
          <p:nvPr/>
        </p:nvCxnSpPr>
        <p:spPr>
          <a:xfrm rot="10800000">
            <a:off x="-9247" y="3633967"/>
            <a:ext cx="1912619" cy="1572989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06" name="Google Shape;306;p36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307" name="Google Shape;307;p36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08" name="Google Shape;308;p36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09" name="Google Shape;309;p36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0" name="Google Shape;310;p36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067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14067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311" name="Google Shape;311;p36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36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36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4" name="Google Shape;314;p36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36"/>
          <p:cNvSpPr txBox="1">
            <a:spLocks noGrp="1"/>
          </p:cNvSpPr>
          <p:nvPr>
            <p:ph type="body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7307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5" title="Title"/>
          <p:cNvSpPr txBox="1">
            <a:spLocks noGrp="1"/>
          </p:cNvSpPr>
          <p:nvPr>
            <p:ph type="ctrTitle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Calibri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45"/>
          <p:cNvSpPr txBox="1">
            <a:spLocks noGrp="1"/>
          </p:cNvSpPr>
          <p:nvPr>
            <p:ph type="body" idx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7" name="Google Shape;407;p45"/>
          <p:cNvSpPr txBox="1">
            <a:spLocks noGrp="1"/>
          </p:cNvSpPr>
          <p:nvPr>
            <p:ph type="body" idx="2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8" name="Google Shape;408;p45"/>
          <p:cNvSpPr txBox="1">
            <a:spLocks noGrp="1"/>
          </p:cNvSpPr>
          <p:nvPr>
            <p:ph type="body" idx="3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9" name="Google Shape;409;p45"/>
          <p:cNvSpPr txBox="1">
            <a:spLocks noGrp="1"/>
          </p:cNvSpPr>
          <p:nvPr>
            <p:ph type="body" idx="4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0" name="Google Shape;410;p45"/>
          <p:cNvSpPr/>
          <p:nvPr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endParaRPr sz="30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1" name="Google Shape;411;p45"/>
          <p:cNvSpPr/>
          <p:nvPr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endParaRPr sz="30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2" name="Google Shape;412;p45"/>
          <p:cNvSpPr/>
          <p:nvPr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endParaRPr sz="30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3" name="Google Shape;413;p45"/>
          <p:cNvSpPr/>
          <p:nvPr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endParaRPr sz="30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4" name="Google Shape;414;p45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5" name="Google Shape;415;p45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16" name="Google Shape;416;p45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17" name="Google Shape;417;p45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18" name="Google Shape;418;p45"/>
          <p:cNvSpPr>
            <a:spLocks noGrp="1"/>
          </p:cNvSpPr>
          <p:nvPr>
            <p:ph type="pic" idx="5"/>
          </p:nvPr>
        </p:nvSpPr>
        <p:spPr>
          <a:xfrm>
            <a:off x="1683398" y="860944"/>
            <a:ext cx="4428523" cy="5137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7188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6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1" name="Google Shape;421;p46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22" name="Google Shape;422;p46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23" name="Google Shape;423;p46" title="Title"/>
          <p:cNvSpPr txBox="1">
            <a:spLocks noGrp="1"/>
          </p:cNvSpPr>
          <p:nvPr>
            <p:ph type="ctrTitle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Calibri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46" title="Subtitle"/>
          <p:cNvSpPr txBox="1">
            <a:spLocks noGrp="1"/>
          </p:cNvSpPr>
          <p:nvPr>
            <p:ph type="subTitle" idx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425" name="Google Shape;425;p46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5446770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7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47"/>
          <p:cNvSpPr/>
          <p:nvPr/>
        </p:nvSpPr>
        <p:spPr>
          <a:xfrm rot="-164121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9" name="Google Shape;429;p47"/>
          <p:cNvCxnSpPr/>
          <p:nvPr/>
        </p:nvCxnSpPr>
        <p:spPr>
          <a:xfrm rot="10800000" flipH="1">
            <a:off x="0" y="1010090"/>
            <a:ext cx="1785257" cy="90750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0" name="Google Shape;430;p47" title="Title"/>
          <p:cNvSpPr txBox="1">
            <a:spLocks noGrp="1"/>
          </p:cNvSpPr>
          <p:nvPr>
            <p:ph type="title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  <a:defRPr sz="40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47" title="Subtitle"/>
          <p:cNvSpPr txBox="1">
            <a:spLocks noGrp="1"/>
          </p:cNvSpPr>
          <p:nvPr>
            <p:ph type="body" idx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432" name="Google Shape;432;p47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3" name="Google Shape;433;p47"/>
          <p:cNvSpPr/>
          <p:nvPr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4" name="Google Shape;434;p47"/>
          <p:cNvCxnSpPr/>
          <p:nvPr/>
        </p:nvCxnSpPr>
        <p:spPr>
          <a:xfrm rot="10800000" flipH="1">
            <a:off x="0" y="408562"/>
            <a:ext cx="6595353" cy="3403148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35" name="Google Shape;435;p47"/>
          <p:cNvCxnSpPr/>
          <p:nvPr/>
        </p:nvCxnSpPr>
        <p:spPr>
          <a:xfrm rot="10800000" flipH="1">
            <a:off x="-17837" y="5266944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6" name="Google Shape;436;p47"/>
          <p:cNvSpPr/>
          <p:nvPr/>
        </p:nvSpPr>
        <p:spPr>
          <a:xfrm rot="-164121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8916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8" name="Google Shape;438;p48"/>
          <p:cNvCxnSpPr/>
          <p:nvPr/>
        </p:nvCxnSpPr>
        <p:spPr>
          <a:xfrm rot="10800000">
            <a:off x="-9247" y="3633967"/>
            <a:ext cx="1912619" cy="1572989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39" name="Google Shape;439;p48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440" name="Google Shape;440;p48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41" name="Google Shape;441;p48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42" name="Google Shape;442;p48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3" name="Google Shape;443;p48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067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14067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444" name="Google Shape;444;p48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48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4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7" name="Google Shape;447;p48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48"/>
          <p:cNvSpPr txBox="1"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9" name="Google Shape;449;p48"/>
          <p:cNvSpPr txBox="1">
            <a:spLocks noGrp="1"/>
          </p:cNvSpPr>
          <p:nvPr>
            <p:ph type="body" idx="2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0" name="Google Shape;450;p48"/>
          <p:cNvSpPr txBox="1">
            <a:spLocks noGrp="1"/>
          </p:cNvSpPr>
          <p:nvPr>
            <p:ph type="body" idx="3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1" name="Google Shape;451;p48"/>
          <p:cNvSpPr txBox="1">
            <a:spLocks noGrp="1"/>
          </p:cNvSpPr>
          <p:nvPr>
            <p:ph type="body" idx="4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4217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9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4" name="Google Shape;454;p49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55" name="Google Shape;455;p49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6" name="Google Shape;456;p49" title="Title"/>
          <p:cNvSpPr txBox="1">
            <a:spLocks noGrp="1"/>
          </p:cNvSpPr>
          <p:nvPr>
            <p:ph type="ctrTitle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Arial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57" name="Google Shape;457;p49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8" name="Google Shape;458;p49"/>
          <p:cNvSpPr txBox="1">
            <a:spLocks noGrp="1"/>
          </p:cNvSpPr>
          <p:nvPr>
            <p:ph type="body" idx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9" name="Google Shape;459;p49"/>
          <p:cNvSpPr txBox="1">
            <a:spLocks noGrp="1"/>
          </p:cNvSpPr>
          <p:nvPr>
            <p:ph type="body" idx="2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79734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0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2" name="Google Shape;462;p50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63" name="Google Shape;463;p50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4" name="Google Shape;464;p50" title="Title"/>
          <p:cNvSpPr txBox="1">
            <a:spLocks noGrp="1"/>
          </p:cNvSpPr>
          <p:nvPr>
            <p:ph type="ctrTitle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Arial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65" name="Google Shape;465;p50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6" name="Google Shape;466;p50"/>
          <p:cNvSpPr txBox="1">
            <a:spLocks noGrp="1"/>
          </p:cNvSpPr>
          <p:nvPr>
            <p:ph type="body" idx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7" name="Google Shape;467;p50"/>
          <p:cNvSpPr>
            <a:spLocks noGrp="1"/>
          </p:cNvSpPr>
          <p:nvPr>
            <p:ph type="pic" idx="2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562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1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grpSp>
        <p:nvGrpSpPr>
          <p:cNvPr id="470" name="Google Shape;470;p51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471" name="Google Shape;471;p51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72" name="Google Shape;472;p51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73" name="Google Shape;473;p51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4" name="Google Shape;474;p51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51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51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33475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2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grpSp>
        <p:nvGrpSpPr>
          <p:cNvPr id="479" name="Google Shape;479;p52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480" name="Google Shape;480;p52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81" name="Google Shape;481;p52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82" name="Google Shape;482;p52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3" name="Google Shape;483;p52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4" name="Google Shape;484;p52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52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52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1553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3"/>
          <p:cNvSpPr txBox="1"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57445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ith Image">
  <p:cSld name="Title Slide with Image">
    <p:bg>
      <p:bgPr>
        <a:solidFill>
          <a:schemeClr val="dk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 title="Page Number Shape"/>
          <p:cNvSpPr/>
          <p:nvPr/>
        </p:nvSpPr>
        <p:spPr>
          <a:xfrm>
            <a:off x="11784011" y="-1"/>
            <a:ext cx="407988" cy="819150"/>
          </a:xfrm>
          <a:custGeom>
            <a:avLst/>
            <a:gdLst/>
            <a:ahLst/>
            <a:cxnLst/>
            <a:rect l="l" t="t" r="r" b="b"/>
            <a:pathLst>
              <a:path w="1799" h="3612" extrusionOk="0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entury Gothic"/>
              <a:buNone/>
              <a:defRPr sz="6000" cap="none"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 b="0" i="1">
                <a:solidFill>
                  <a:schemeClr val="lt2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600"/>
              </a:spcBef>
              <a:spcAft>
                <a:spcPts val="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5" name="Google Shape;15;p2" title="Verticle Rule Line"/>
          <p:cNvCxnSpPr/>
          <p:nvPr/>
        </p:nvCxnSpPr>
        <p:spPr>
          <a:xfrm>
            <a:off x="5524563" y="1115733"/>
            <a:ext cx="0" cy="4626534"/>
          </a:xfrm>
          <a:prstGeom prst="straightConnector1">
            <a:avLst/>
          </a:prstGeom>
          <a:noFill/>
          <a:ln w="635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2"/>
          <p:cNvSpPr>
            <a:spLocks noGrp="1"/>
          </p:cNvSpPr>
          <p:nvPr>
            <p:ph type="pic" idx="2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1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🞆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🞆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10800" anchor="t" anchorCtr="0">
            <a:noAutofit/>
          </a:bodyPr>
          <a:lstStyle>
            <a:lvl1pPr lvl="0">
              <a:buNone/>
              <a:defRPr sz="1300">
                <a:solidFill>
                  <a:schemeClr val="lt1"/>
                </a:solidFill>
              </a:defRPr>
            </a:lvl1pPr>
            <a:lvl2pPr lvl="1">
              <a:buNone/>
              <a:defRPr sz="1300">
                <a:solidFill>
                  <a:schemeClr val="lt1"/>
                </a:solidFill>
              </a:defRPr>
            </a:lvl2pPr>
            <a:lvl3pPr lvl="2">
              <a:buNone/>
              <a:defRPr sz="1300">
                <a:solidFill>
                  <a:schemeClr val="lt1"/>
                </a:solidFill>
              </a:defRPr>
            </a:lvl3pPr>
            <a:lvl4pPr lvl="3">
              <a:buNone/>
              <a:defRPr sz="1300">
                <a:solidFill>
                  <a:schemeClr val="lt1"/>
                </a:solidFill>
              </a:defRPr>
            </a:lvl4pPr>
            <a:lvl5pPr lvl="4">
              <a:buNone/>
              <a:defRPr sz="1300">
                <a:solidFill>
                  <a:schemeClr val="lt1"/>
                </a:solidFill>
              </a:defRPr>
            </a:lvl5pPr>
            <a:lvl6pPr lvl="5">
              <a:buNone/>
              <a:defRPr sz="1300">
                <a:solidFill>
                  <a:schemeClr val="lt1"/>
                </a:solidFill>
              </a:defRPr>
            </a:lvl6pPr>
            <a:lvl7pPr lvl="6">
              <a:buNone/>
              <a:defRPr sz="1300">
                <a:solidFill>
                  <a:schemeClr val="lt1"/>
                </a:solidFill>
              </a:defRPr>
            </a:lvl7pPr>
            <a:lvl8pPr lvl="7">
              <a:buNone/>
              <a:defRPr sz="1300">
                <a:solidFill>
                  <a:schemeClr val="lt1"/>
                </a:solidFill>
              </a:defRPr>
            </a:lvl8pPr>
            <a:lvl9pPr lvl="8">
              <a:buNone/>
              <a:defRPr sz="13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1297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7" title="Table"/>
          <p:cNvSpPr>
            <a:spLocks noGrp="1"/>
          </p:cNvSpPr>
          <p:nvPr>
            <p:ph type="tbl" idx="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9" name="Google Shape;319;p37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grpSp>
        <p:nvGrpSpPr>
          <p:cNvPr id="320" name="Google Shape;320;p37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321" name="Google Shape;321;p37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22" name="Google Shape;322;p37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23" name="Google Shape;323;p37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4" name="Google Shape;324;p37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37" title="Subtitle"/>
          <p:cNvSpPr txBox="1">
            <a:spLocks noGrp="1"/>
          </p:cNvSpPr>
          <p:nvPr>
            <p:ph type="body" idx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6" name="Google Shape;326;p37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37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8" name="Google Shape;328;p37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60622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0" y="-3175"/>
            <a:ext cx="12192000" cy="5203825"/>
          </a:xfrm>
          <a:custGeom>
            <a:avLst/>
            <a:gdLst/>
            <a:ahLst/>
            <a:cxnLst/>
            <a:rect l="l" t="t" r="r" b="b"/>
            <a:pathLst>
              <a:path w="5760" h="3278" extrusionOk="0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65415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818712" y="2222287"/>
            <a:ext cx="10554574" cy="36365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84245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1"/>
            <a:ext cx="12192000" cy="5203825"/>
          </a:xfrm>
          <a:custGeom>
            <a:avLst/>
            <a:gdLst/>
            <a:ahLst/>
            <a:cxnLst/>
            <a:rect l="l" t="t" r="r" b="b"/>
            <a:pathLst>
              <a:path w="5760" h="3278" extrusionOk="0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800"/>
              <a:buFont typeface="Century Gothic"/>
              <a:buNone/>
              <a:defRPr sz="48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804045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18712" y="2222287"/>
            <a:ext cx="5185873" cy="363876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87415" y="2222287"/>
            <a:ext cx="5194583" cy="363876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66121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2000"/>
              <a:buNone/>
              <a:defRPr sz="20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14729" y="2751138"/>
            <a:ext cx="5189856" cy="310991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87415" y="2174875"/>
            <a:ext cx="5194583" cy="57626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2000"/>
              <a:buNone/>
              <a:defRPr sz="20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87415" y="2751138"/>
            <a:ext cx="5194583" cy="310991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059329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06272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319884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>
            <a:off x="1073151" y="446087"/>
            <a:ext cx="3547533" cy="1814651"/>
          </a:xfrm>
          <a:custGeom>
            <a:avLst/>
            <a:gdLst/>
            <a:ahLst/>
            <a:cxnLst/>
            <a:rect l="l" t="t" r="r" b="b"/>
            <a:pathLst>
              <a:path w="3384" h="2308" extrusionOk="0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entury Gothic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1"/>
          </p:nvPr>
        </p:nvSpPr>
        <p:spPr>
          <a:xfrm>
            <a:off x="4855633" y="446088"/>
            <a:ext cx="6252633" cy="541496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2"/>
          </p:nvPr>
        </p:nvSpPr>
        <p:spPr>
          <a:xfrm>
            <a:off x="1073151" y="2260738"/>
            <a:ext cx="3547533" cy="36003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97425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>
            <a:spLocks noGrp="1"/>
          </p:cNvSpPr>
          <p:nvPr>
            <p:ph type="pic" idx="2"/>
          </p:nvPr>
        </p:nvSpPr>
        <p:spPr>
          <a:xfrm>
            <a:off x="6098117" y="0"/>
            <a:ext cx="6093883" cy="6858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🞆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🞆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814728" y="2344684"/>
            <a:ext cx="4852988" cy="351636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3885810" y="6041362"/>
            <a:ext cx="97687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590396" y="6041362"/>
            <a:ext cx="32954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4862689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53599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4800600"/>
          </a:xfrm>
          <a:prstGeom prst="rect">
            <a:avLst/>
          </a:prstGeom>
          <a:noFill/>
          <a:ln w="952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🞆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🞆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810000" y="5367338"/>
            <a:ext cx="10561418" cy="49371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7336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0" name="Google Shape;330;p38"/>
          <p:cNvCxnSpPr/>
          <p:nvPr/>
        </p:nvCxnSpPr>
        <p:spPr>
          <a:xfrm rot="10800000">
            <a:off x="-9247" y="3633967"/>
            <a:ext cx="1912619" cy="1572989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31" name="Google Shape;331;p38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332" name="Google Shape;332;p38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33" name="Google Shape;333;p38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34" name="Google Shape;334;p38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5" name="Google Shape;335;p38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067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14067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336" name="Google Shape;336;p38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38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9" name="Google Shape;339;p38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38"/>
          <p:cNvSpPr txBox="1">
            <a:spLocks noGrp="1"/>
          </p:cNvSpPr>
          <p:nvPr>
            <p:ph type="body"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57011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/>
          <p:nvPr/>
        </p:nvSpPr>
        <p:spPr>
          <a:xfrm>
            <a:off x="631697" y="1081456"/>
            <a:ext cx="6332416" cy="3239188"/>
          </a:xfrm>
          <a:custGeom>
            <a:avLst/>
            <a:gdLst/>
            <a:ahLst/>
            <a:cxnLst/>
            <a:rect l="l" t="t" r="r" b="b"/>
            <a:pathLst>
              <a:path w="3384" h="2308" extrusionOk="0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13"/>
          <p:cNvSpPr txBox="1"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200"/>
              <a:buFont typeface="Century Gothic"/>
              <a:buNone/>
              <a:defRPr sz="42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body" idx="2"/>
          </p:nvPr>
        </p:nvSpPr>
        <p:spPr>
          <a:xfrm>
            <a:off x="7574642" y="1081456"/>
            <a:ext cx="3810001" cy="407546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Font typeface="Century Gothic"/>
              <a:buNone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80385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1140884" y="2286585"/>
            <a:ext cx="4895115" cy="2503972"/>
          </a:xfrm>
          <a:custGeom>
            <a:avLst/>
            <a:gdLst/>
            <a:ahLst/>
            <a:cxnLst/>
            <a:rect l="l" t="t" r="r" b="b"/>
            <a:pathLst>
              <a:path w="3384" h="2308" extrusionOk="0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body" idx="1"/>
          </p:nvPr>
        </p:nvSpPr>
        <p:spPr>
          <a:xfrm>
            <a:off x="6156000" y="2286000"/>
            <a:ext cx="4880300" cy="229552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Font typeface="Century Gothic"/>
              <a:buNone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20988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body" idx="1"/>
          </p:nvPr>
        </p:nvSpPr>
        <p:spPr>
          <a:xfrm rot="5400000">
            <a:off x="4254444" y="-1260043"/>
            <a:ext cx="3674397" cy="1056328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19678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/>
          <p:nvPr/>
        </p:nvSpPr>
        <p:spPr>
          <a:xfrm>
            <a:off x="7669651" y="446089"/>
            <a:ext cx="4522349" cy="5414962"/>
          </a:xfrm>
          <a:custGeom>
            <a:avLst/>
            <a:gdLst/>
            <a:ahLst/>
            <a:cxnLst/>
            <a:rect l="l" t="t" r="r" b="b"/>
            <a:pathLst>
              <a:path w="2879" h="4320" extrusionOk="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 rot="5400000">
            <a:off x="6863537" y="1906175"/>
            <a:ext cx="5134798" cy="249479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 rot="5400000">
            <a:off x="1408290" y="-152200"/>
            <a:ext cx="5414962" cy="661154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81122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only">
  <p:cSld name="Title and Subtitle 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/>
          <p:nvPr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entury Schoolbook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1"/>
          </p:nvPr>
        </p:nvSpPr>
        <p:spPr>
          <a:xfrm>
            <a:off x="762000" y="2895600"/>
            <a:ext cx="3842550" cy="285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marL="1371600" lvl="2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3pPr>
            <a:lvl4pPr marL="1828800" lvl="3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4pPr>
            <a:lvl5pPr marL="2286000" lvl="4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33" name="Google Shape;133;p18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7395451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">
  <p:cSld name="Title, Subtitle, and Conten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/>
          <p:nvPr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1"/>
          </p:nvPr>
        </p:nvSpPr>
        <p:spPr>
          <a:xfrm>
            <a:off x="762000" y="2895600"/>
            <a:ext cx="3842550" cy="285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/>
            </a:lvl1pPr>
            <a:lvl2pPr marL="914400" lvl="1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marL="1371600" lvl="2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3pPr>
            <a:lvl4pPr marL="1828800" lvl="3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4pPr>
            <a:lvl5pPr marL="2286000" lvl="4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body" idx="2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42" name="Google Shape;142;p19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71919031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ith Image">
  <p:cSld name="Title Slide with Image">
    <p:bg>
      <p:bgPr>
        <a:solidFill>
          <a:schemeClr val="dk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 title="Page Number Shape"/>
          <p:cNvSpPr/>
          <p:nvPr/>
        </p:nvSpPr>
        <p:spPr>
          <a:xfrm>
            <a:off x="11784011" y="-1"/>
            <a:ext cx="407988" cy="819150"/>
          </a:xfrm>
          <a:custGeom>
            <a:avLst/>
            <a:gdLst/>
            <a:ahLst/>
            <a:cxnLst/>
            <a:rect l="l" t="t" r="r" b="b"/>
            <a:pathLst>
              <a:path w="1799" h="3612" extrusionOk="0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45" name="Google Shape;145;p20"/>
          <p:cNvSpPr txBox="1"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entury Schoolbook"/>
              <a:buNone/>
              <a:defRPr sz="6000" cap="none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None/>
              <a:defRPr sz="2300" b="0" i="1">
                <a:solidFill>
                  <a:schemeClr val="lt2"/>
                </a:solidFill>
              </a:defRPr>
            </a:lvl1pPr>
            <a:lvl2pPr lvl="1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2pPr>
            <a:lvl3pPr lvl="2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 sz="1800"/>
            </a:lvl3pPr>
            <a:lvl4pPr lvl="3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4pPr>
            <a:lvl5pPr lvl="4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5pPr>
            <a:lvl6pPr lvl="5" algn="ctr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6pPr>
            <a:lvl7pPr lvl="6" algn="ctr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7pPr>
            <a:lvl8pPr lvl="7" algn="ctr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8pPr>
            <a:lvl9pPr lvl="8" algn="ctr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47" name="Google Shape;147;p20" title="Verticle Rule Line"/>
          <p:cNvCxnSpPr/>
          <p:nvPr/>
        </p:nvCxnSpPr>
        <p:spPr>
          <a:xfrm>
            <a:off x="5524563" y="1115733"/>
            <a:ext cx="0" cy="4626534"/>
          </a:xfrm>
          <a:prstGeom prst="straightConnector1">
            <a:avLst/>
          </a:prstGeom>
          <a:noFill/>
          <a:ln w="635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8" name="Google Shape;148;p20"/>
          <p:cNvSpPr>
            <a:spLocks noGrp="1"/>
          </p:cNvSpPr>
          <p:nvPr>
            <p:ph type="pic" idx="2"/>
          </p:nvPr>
        </p:nvSpPr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Arial"/>
              <a:buNone/>
              <a:defRPr sz="2000" b="0" i="1" u="none" strike="noStrike" cap="non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FEFEFE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55351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Image / Icon Bullets Light">
  <p:cSld name="6 Image / Icon Bullets Ligh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/>
          <p:nvPr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2" name="Google Shape;152;p21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body" idx="1"/>
          </p:nvPr>
        </p:nvSpPr>
        <p:spPr>
          <a:xfrm>
            <a:off x="762000" y="2895600"/>
            <a:ext cx="3842550" cy="285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/>
            </a:lvl1pPr>
            <a:lvl2pPr marL="914400" lvl="1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marL="1371600" lvl="2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3pPr>
            <a:lvl4pPr marL="1828800" lvl="3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4pPr>
            <a:lvl5pPr marL="2286000" lvl="4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7" name="Google Shape;157;p21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8" name="Google Shape;158;p21"/>
          <p:cNvSpPr txBox="1">
            <a:spLocks noGrp="1"/>
          </p:cNvSpPr>
          <p:nvPr>
            <p:ph type="body" idx="2"/>
          </p:nvPr>
        </p:nvSpPr>
        <p:spPr>
          <a:xfrm>
            <a:off x="5162550" y="559678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body" idx="3"/>
          </p:nvPr>
        </p:nvSpPr>
        <p:spPr>
          <a:xfrm>
            <a:off x="7295581" y="559678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1"/>
          <p:cNvSpPr txBox="1">
            <a:spLocks noGrp="1"/>
          </p:cNvSpPr>
          <p:nvPr>
            <p:ph type="body" idx="4"/>
          </p:nvPr>
        </p:nvSpPr>
        <p:spPr>
          <a:xfrm>
            <a:off x="9428613" y="559678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21"/>
          <p:cNvSpPr txBox="1">
            <a:spLocks noGrp="1"/>
          </p:cNvSpPr>
          <p:nvPr>
            <p:ph type="body" idx="5"/>
          </p:nvPr>
        </p:nvSpPr>
        <p:spPr>
          <a:xfrm>
            <a:off x="5162550" y="3429000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6"/>
          </p:nvPr>
        </p:nvSpPr>
        <p:spPr>
          <a:xfrm>
            <a:off x="7295356" y="3429000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7"/>
          </p:nvPr>
        </p:nvSpPr>
        <p:spPr>
          <a:xfrm>
            <a:off x="9428163" y="3429000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" name="Google Shape;164;p21"/>
          <p:cNvSpPr>
            <a:spLocks noGrp="1"/>
          </p:cNvSpPr>
          <p:nvPr>
            <p:ph type="pic" idx="8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5" name="Google Shape;165;p21"/>
          <p:cNvSpPr>
            <a:spLocks noGrp="1"/>
          </p:cNvSpPr>
          <p:nvPr>
            <p:ph type="pic" idx="9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6" name="Google Shape;166;p21"/>
          <p:cNvSpPr>
            <a:spLocks noGrp="1"/>
          </p:cNvSpPr>
          <p:nvPr>
            <p:ph type="pic" idx="13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7" name="Google Shape;167;p21"/>
          <p:cNvSpPr>
            <a:spLocks noGrp="1"/>
          </p:cNvSpPr>
          <p:nvPr>
            <p:ph type="pic" idx="14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8" name="Google Shape;168;p21"/>
          <p:cNvSpPr>
            <a:spLocks noGrp="1"/>
          </p:cNvSpPr>
          <p:nvPr>
            <p:ph type="pic" idx="15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9" name="Google Shape;169;p21"/>
          <p:cNvSpPr>
            <a:spLocks noGrp="1"/>
          </p:cNvSpPr>
          <p:nvPr>
            <p:ph type="pic" idx="16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4785407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ed Bullets in a row">
  <p:cSld name="Numbered Bullets in a row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/>
          <p:nvPr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2" name="Google Shape;172;p22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2"/>
          <p:cNvSpPr txBox="1">
            <a:spLocks noGrp="1"/>
          </p:cNvSpPr>
          <p:nvPr>
            <p:ph type="body" idx="1"/>
          </p:nvPr>
        </p:nvSpPr>
        <p:spPr>
          <a:xfrm>
            <a:off x="5162550" y="2019300"/>
            <a:ext cx="1944000" cy="2700000"/>
          </a:xfrm>
          <a:prstGeom prst="rect">
            <a:avLst/>
          </a:prstGeom>
          <a:gradFill>
            <a:gsLst>
              <a:gs pos="0">
                <a:srgbClr val="D8EBF0"/>
              </a:gs>
              <a:gs pos="99000">
                <a:srgbClr val="D8EBF0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22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body" idx="2"/>
          </p:nvPr>
        </p:nvSpPr>
        <p:spPr>
          <a:xfrm>
            <a:off x="7295806" y="2019300"/>
            <a:ext cx="1943100" cy="2700000"/>
          </a:xfrm>
          <a:prstGeom prst="rect">
            <a:avLst/>
          </a:prstGeom>
          <a:gradFill>
            <a:gsLst>
              <a:gs pos="0">
                <a:srgbClr val="F8F0D9"/>
              </a:gs>
              <a:gs pos="99000">
                <a:srgbClr val="F8F0D9"/>
              </a:gs>
              <a:gs pos="100000">
                <a:schemeClr val="accent3"/>
              </a:gs>
            </a:gsLst>
            <a:lin ang="5400000" scaled="0"/>
          </a:gra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p22"/>
          <p:cNvSpPr txBox="1">
            <a:spLocks noGrp="1"/>
          </p:cNvSpPr>
          <p:nvPr>
            <p:ph type="body" idx="3"/>
          </p:nvPr>
        </p:nvSpPr>
        <p:spPr>
          <a:xfrm>
            <a:off x="9428163" y="2019300"/>
            <a:ext cx="1943100" cy="2700000"/>
          </a:xfrm>
          <a:prstGeom prst="rect">
            <a:avLst/>
          </a:prstGeom>
          <a:gradFill>
            <a:gsLst>
              <a:gs pos="0">
                <a:srgbClr val="E7DCE7"/>
              </a:gs>
              <a:gs pos="99000">
                <a:srgbClr val="E7DCE7"/>
              </a:gs>
              <a:gs pos="100000">
                <a:schemeClr val="accent5"/>
              </a:gs>
            </a:gsLst>
            <a:lin ang="5400000" scaled="0"/>
          </a:gra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22"/>
          <p:cNvSpPr>
            <a:spLocks noGrp="1"/>
          </p:cNvSpPr>
          <p:nvPr>
            <p:ph type="body" idx="4"/>
          </p:nvPr>
        </p:nvSpPr>
        <p:spPr>
          <a:xfrm>
            <a:off x="5720550" y="2324100"/>
            <a:ext cx="828000" cy="828000"/>
          </a:xfrm>
          <a:prstGeom prst="ellipse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i="1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22"/>
          <p:cNvSpPr>
            <a:spLocks noGrp="1"/>
          </p:cNvSpPr>
          <p:nvPr>
            <p:ph type="body" idx="5"/>
          </p:nvPr>
        </p:nvSpPr>
        <p:spPr>
          <a:xfrm>
            <a:off x="7853356" y="2324100"/>
            <a:ext cx="828000" cy="828000"/>
          </a:xfrm>
          <a:prstGeom prst="ellipse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1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1" name="Google Shape;181;p22"/>
          <p:cNvSpPr>
            <a:spLocks noGrp="1"/>
          </p:cNvSpPr>
          <p:nvPr>
            <p:ph type="body" idx="6"/>
          </p:nvPr>
        </p:nvSpPr>
        <p:spPr>
          <a:xfrm>
            <a:off x="9985713" y="2324100"/>
            <a:ext cx="828000" cy="828000"/>
          </a:xfrm>
          <a:prstGeom prst="ellipse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1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body" idx="7"/>
          </p:nvPr>
        </p:nvSpPr>
        <p:spPr>
          <a:xfrm>
            <a:off x="762000" y="2895600"/>
            <a:ext cx="3842550" cy="285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/>
            </a:lvl1pPr>
            <a:lvl2pPr marL="914400" lvl="1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marL="1371600" lvl="2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3pPr>
            <a:lvl4pPr marL="1828800" lvl="3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4pPr>
            <a:lvl5pPr marL="2286000" lvl="4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83" name="Google Shape;183;p22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90440576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 Image / Icon Bullets">
  <p:cSld name="6 Image / Icon Bullets">
    <p:bg>
      <p:bgPr>
        <a:solidFill>
          <a:schemeClr val="lt2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 title="Page Number Shape"/>
          <p:cNvSpPr/>
          <p:nvPr/>
        </p:nvSpPr>
        <p:spPr>
          <a:xfrm>
            <a:off x="11784011" y="5380580"/>
            <a:ext cx="407988" cy="819150"/>
          </a:xfrm>
          <a:custGeom>
            <a:avLst/>
            <a:gdLst/>
            <a:ahLst/>
            <a:cxnLst/>
            <a:rect l="l" t="t" r="r" b="b"/>
            <a:pathLst>
              <a:path w="1799" h="3612" extrusionOk="0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86" name="Google Shape;186;p23"/>
          <p:cNvSpPr/>
          <p:nvPr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entury Schoolbook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3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3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23"/>
          <p:cNvSpPr txBox="1">
            <a:spLocks noGrp="1"/>
          </p:cNvSpPr>
          <p:nvPr>
            <p:ph type="body" idx="1"/>
          </p:nvPr>
        </p:nvSpPr>
        <p:spPr>
          <a:xfrm>
            <a:off x="762000" y="2895600"/>
            <a:ext cx="3842550" cy="285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marL="1371600" lvl="2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3pPr>
            <a:lvl4pPr marL="1828800" lvl="3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4pPr>
            <a:lvl5pPr marL="2286000" lvl="4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2" name="Google Shape;192;p23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3" name="Google Shape;193;p23"/>
          <p:cNvSpPr txBox="1">
            <a:spLocks noGrp="1"/>
          </p:cNvSpPr>
          <p:nvPr>
            <p:ph type="body" idx="2"/>
          </p:nvPr>
        </p:nvSpPr>
        <p:spPr>
          <a:xfrm>
            <a:off x="5162550" y="559678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23"/>
          <p:cNvSpPr txBox="1">
            <a:spLocks noGrp="1"/>
          </p:cNvSpPr>
          <p:nvPr>
            <p:ph type="body" idx="3"/>
          </p:nvPr>
        </p:nvSpPr>
        <p:spPr>
          <a:xfrm>
            <a:off x="7295581" y="559678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5" name="Google Shape;195;p23"/>
          <p:cNvSpPr txBox="1">
            <a:spLocks noGrp="1"/>
          </p:cNvSpPr>
          <p:nvPr>
            <p:ph type="body" idx="4"/>
          </p:nvPr>
        </p:nvSpPr>
        <p:spPr>
          <a:xfrm>
            <a:off x="9428613" y="559678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body" idx="5"/>
          </p:nvPr>
        </p:nvSpPr>
        <p:spPr>
          <a:xfrm>
            <a:off x="5162550" y="3429000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23"/>
          <p:cNvSpPr txBox="1">
            <a:spLocks noGrp="1"/>
          </p:cNvSpPr>
          <p:nvPr>
            <p:ph type="body" idx="6"/>
          </p:nvPr>
        </p:nvSpPr>
        <p:spPr>
          <a:xfrm>
            <a:off x="7295356" y="3429000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23"/>
          <p:cNvSpPr txBox="1">
            <a:spLocks noGrp="1"/>
          </p:cNvSpPr>
          <p:nvPr>
            <p:ph type="body" idx="7"/>
          </p:nvPr>
        </p:nvSpPr>
        <p:spPr>
          <a:xfrm>
            <a:off x="9428163" y="3429000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332000" rIns="0" bIns="0" anchor="t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p23"/>
          <p:cNvSpPr>
            <a:spLocks noGrp="1"/>
          </p:cNvSpPr>
          <p:nvPr>
            <p:ph type="pic" idx="8"/>
          </p:nvPr>
        </p:nvSpPr>
        <p:spPr>
          <a:xfrm>
            <a:off x="5648550" y="729000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0" name="Google Shape;200;p23"/>
          <p:cNvSpPr>
            <a:spLocks noGrp="1"/>
          </p:cNvSpPr>
          <p:nvPr>
            <p:ph type="pic" idx="9"/>
          </p:nvPr>
        </p:nvSpPr>
        <p:spPr>
          <a:xfrm>
            <a:off x="7781581" y="729000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1" name="Google Shape;201;p23"/>
          <p:cNvSpPr>
            <a:spLocks noGrp="1"/>
          </p:cNvSpPr>
          <p:nvPr>
            <p:ph type="pic" idx="13"/>
          </p:nvPr>
        </p:nvSpPr>
        <p:spPr>
          <a:xfrm>
            <a:off x="9914613" y="729000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2" name="Google Shape;202;p23"/>
          <p:cNvSpPr>
            <a:spLocks noGrp="1"/>
          </p:cNvSpPr>
          <p:nvPr>
            <p:ph type="pic" idx="14"/>
          </p:nvPr>
        </p:nvSpPr>
        <p:spPr>
          <a:xfrm>
            <a:off x="5648550" y="3598323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3" name="Google Shape;203;p23"/>
          <p:cNvSpPr>
            <a:spLocks noGrp="1"/>
          </p:cNvSpPr>
          <p:nvPr>
            <p:ph type="pic" idx="15"/>
          </p:nvPr>
        </p:nvSpPr>
        <p:spPr>
          <a:xfrm>
            <a:off x="7781581" y="3598323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4" name="Google Shape;204;p23"/>
          <p:cNvSpPr>
            <a:spLocks noGrp="1"/>
          </p:cNvSpPr>
          <p:nvPr>
            <p:ph type="pic" idx="16"/>
          </p:nvPr>
        </p:nvSpPr>
        <p:spPr>
          <a:xfrm>
            <a:off x="9914613" y="3598323"/>
            <a:ext cx="972000" cy="972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6683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Layout 01">
  <p:cSld name="Text Layout 01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9" title="Bullet Points"/>
          <p:cNvSpPr txBox="1">
            <a:spLocks noGrp="1"/>
          </p:cNvSpPr>
          <p:nvPr>
            <p:ph type="body"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3" name="Google Shape;343;p39"/>
          <p:cNvSpPr/>
          <p:nvPr/>
        </p:nvSpPr>
        <p:spPr>
          <a:xfrm rot="10800000">
            <a:off x="1839686" y="-6"/>
            <a:ext cx="10352314" cy="5638806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39"/>
          <p:cNvSpPr/>
          <p:nvPr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5" name="Google Shape;345;p39"/>
          <p:cNvCxnSpPr/>
          <p:nvPr/>
        </p:nvCxnSpPr>
        <p:spPr>
          <a:xfrm rot="10800000" flipH="1">
            <a:off x="6375400" y="5047077"/>
            <a:ext cx="1524574" cy="1803400"/>
          </a:xfrm>
          <a:prstGeom prst="straightConnector1">
            <a:avLst/>
          </a:prstGeom>
          <a:noFill/>
          <a:ln w="9525" cap="flat" cmpd="sng">
            <a:solidFill>
              <a:srgbClr val="EAB2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46" name="Google Shape;346;p39" title="Subtitle"/>
          <p:cNvSpPr txBox="1">
            <a:spLocks noGrp="1"/>
          </p:cNvSpPr>
          <p:nvPr>
            <p:ph type="body" idx="2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7" name="Google Shape;347;p39" title="Title 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9"/>
          <p:cNvSpPr>
            <a:spLocks noGrp="1"/>
          </p:cNvSpPr>
          <p:nvPr>
            <p:ph type="pic" idx="3"/>
          </p:nvPr>
        </p:nvSpPr>
        <p:spPr>
          <a:xfrm>
            <a:off x="6604000" y="0"/>
            <a:ext cx="5588000" cy="687224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9" name="Google Shape;349;p39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39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0589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Medium Photos with Descriptions">
  <p:cSld name="6 Medium Photos with Descriptions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/>
          <p:nvPr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07" name="Google Shape;207;p24"/>
          <p:cNvSpPr txBox="1">
            <a:spLocks noGrp="1"/>
          </p:cNvSpPr>
          <p:nvPr>
            <p:ph type="title"/>
          </p:nvPr>
        </p:nvSpPr>
        <p:spPr>
          <a:xfrm>
            <a:off x="762000" y="2831932"/>
            <a:ext cx="3833906" cy="1562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000"/>
              <a:buFont typeface="Century Schoolboo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4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1" name="Google Shape;211;p24"/>
          <p:cNvSpPr txBox="1">
            <a:spLocks noGrp="1"/>
          </p:cNvSpPr>
          <p:nvPr>
            <p:ph type="body" idx="1"/>
          </p:nvPr>
        </p:nvSpPr>
        <p:spPr>
          <a:xfrm>
            <a:off x="762000" y="4573117"/>
            <a:ext cx="3842550" cy="1178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/>
            </a:lvl1pPr>
            <a:lvl2pPr marL="914400" lvl="1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marL="1371600" lvl="2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3pPr>
            <a:lvl4pPr marL="1828800" lvl="3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4pPr>
            <a:lvl5pPr marL="2286000" lvl="4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12" name="Google Shape;212;p24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24"/>
          <p:cNvSpPr>
            <a:spLocks noGrp="1"/>
          </p:cNvSpPr>
          <p:nvPr>
            <p:ph type="pic" idx="2"/>
          </p:nvPr>
        </p:nvSpPr>
        <p:spPr>
          <a:xfrm>
            <a:off x="2424736" y="482857"/>
            <a:ext cx="2179814" cy="2179814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sz="20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14" name="Google Shape;214;p24"/>
          <p:cNvSpPr txBox="1">
            <a:spLocks noGrp="1"/>
          </p:cNvSpPr>
          <p:nvPr>
            <p:ph type="body" idx="3"/>
          </p:nvPr>
        </p:nvSpPr>
        <p:spPr>
          <a:xfrm>
            <a:off x="5162550" y="559678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944000" rIns="0" bIns="72000" anchor="ctr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5" name="Google Shape;215;p24"/>
          <p:cNvSpPr txBox="1">
            <a:spLocks noGrp="1"/>
          </p:cNvSpPr>
          <p:nvPr>
            <p:ph type="body" idx="4"/>
          </p:nvPr>
        </p:nvSpPr>
        <p:spPr>
          <a:xfrm>
            <a:off x="7295581" y="559678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944000" rIns="0" bIns="72000" anchor="ctr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24"/>
          <p:cNvSpPr txBox="1">
            <a:spLocks noGrp="1"/>
          </p:cNvSpPr>
          <p:nvPr>
            <p:ph type="body" idx="5"/>
          </p:nvPr>
        </p:nvSpPr>
        <p:spPr>
          <a:xfrm>
            <a:off x="9428613" y="559678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944000" rIns="0" bIns="72000" anchor="ctr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body" idx="6"/>
          </p:nvPr>
        </p:nvSpPr>
        <p:spPr>
          <a:xfrm>
            <a:off x="5162550" y="3429000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944000" rIns="0" bIns="72000" anchor="ctr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8" name="Google Shape;218;p24"/>
          <p:cNvSpPr txBox="1">
            <a:spLocks noGrp="1"/>
          </p:cNvSpPr>
          <p:nvPr>
            <p:ph type="body" idx="7"/>
          </p:nvPr>
        </p:nvSpPr>
        <p:spPr>
          <a:xfrm>
            <a:off x="7295356" y="3429000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944000" rIns="0" bIns="72000" anchor="ctr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body" idx="8"/>
          </p:nvPr>
        </p:nvSpPr>
        <p:spPr>
          <a:xfrm>
            <a:off x="9428163" y="3429000"/>
            <a:ext cx="1944000" cy="27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944000" rIns="0" bIns="72000" anchor="ctr" anchorCtr="0">
            <a:noAutofit/>
          </a:bodyPr>
          <a:lstStyle>
            <a:lvl1pPr marL="457200" lvl="0" indent="-228600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>
                <a:solidFill>
                  <a:srgbClr val="262626"/>
                </a:solidFill>
              </a:defRPr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0" name="Google Shape;220;p24"/>
          <p:cNvSpPr>
            <a:spLocks noGrp="1"/>
          </p:cNvSpPr>
          <p:nvPr>
            <p:ph type="pic" idx="9"/>
          </p:nvPr>
        </p:nvSpPr>
        <p:spPr>
          <a:xfrm>
            <a:off x="5234550" y="647388"/>
            <a:ext cx="1800000" cy="180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1" name="Google Shape;221;p24"/>
          <p:cNvSpPr>
            <a:spLocks noGrp="1"/>
          </p:cNvSpPr>
          <p:nvPr>
            <p:ph type="pic" idx="13"/>
          </p:nvPr>
        </p:nvSpPr>
        <p:spPr>
          <a:xfrm>
            <a:off x="7367581" y="647388"/>
            <a:ext cx="1800000" cy="180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2" name="Google Shape;222;p24"/>
          <p:cNvSpPr>
            <a:spLocks noGrp="1"/>
          </p:cNvSpPr>
          <p:nvPr>
            <p:ph type="pic" idx="14"/>
          </p:nvPr>
        </p:nvSpPr>
        <p:spPr>
          <a:xfrm>
            <a:off x="9500613" y="647388"/>
            <a:ext cx="1800000" cy="180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3" name="Google Shape;223;p24"/>
          <p:cNvSpPr>
            <a:spLocks noGrp="1"/>
          </p:cNvSpPr>
          <p:nvPr>
            <p:ph type="pic" idx="15"/>
          </p:nvPr>
        </p:nvSpPr>
        <p:spPr>
          <a:xfrm>
            <a:off x="5234550" y="3516711"/>
            <a:ext cx="1800000" cy="180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4" name="Google Shape;224;p24"/>
          <p:cNvSpPr>
            <a:spLocks noGrp="1"/>
          </p:cNvSpPr>
          <p:nvPr>
            <p:ph type="pic" idx="16"/>
          </p:nvPr>
        </p:nvSpPr>
        <p:spPr>
          <a:xfrm>
            <a:off x="7367581" y="3516711"/>
            <a:ext cx="1800000" cy="180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5" name="Google Shape;225;p24"/>
          <p:cNvSpPr>
            <a:spLocks noGrp="1"/>
          </p:cNvSpPr>
          <p:nvPr>
            <p:ph type="pic" idx="17"/>
          </p:nvPr>
        </p:nvSpPr>
        <p:spPr>
          <a:xfrm>
            <a:off x="9500163" y="3516711"/>
            <a:ext cx="1800000" cy="180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None/>
              <a:defRPr sz="12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469150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dk2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 title="Page Number Shape"/>
          <p:cNvSpPr/>
          <p:nvPr/>
        </p:nvSpPr>
        <p:spPr>
          <a:xfrm>
            <a:off x="11784011" y="-1"/>
            <a:ext cx="407988" cy="819150"/>
          </a:xfrm>
          <a:custGeom>
            <a:avLst/>
            <a:gdLst/>
            <a:ahLst/>
            <a:cxnLst/>
            <a:rect l="l" t="t" r="r" b="b"/>
            <a:pathLst>
              <a:path w="1799" h="3612" extrusionOk="0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28" name="Google Shape;228;p25"/>
          <p:cNvSpPr txBox="1"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Century Schoolbook"/>
              <a:buNone/>
              <a:defRPr sz="6000" cap="none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 txBox="1"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None/>
              <a:defRPr sz="2300" b="0" i="1">
                <a:solidFill>
                  <a:schemeClr val="lt2"/>
                </a:solidFill>
              </a:defRPr>
            </a:lvl1pPr>
            <a:lvl2pPr lvl="1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2pPr>
            <a:lvl3pPr lvl="2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 sz="1800"/>
            </a:lvl3pPr>
            <a:lvl4pPr lvl="3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4pPr>
            <a:lvl5pPr lvl="4" algn="ct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5pPr>
            <a:lvl6pPr lvl="5" algn="ctr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6pPr>
            <a:lvl7pPr lvl="6" algn="ctr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7pPr>
            <a:lvl8pPr lvl="7" algn="ctr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8pPr>
            <a:lvl9pPr lvl="8" algn="ctr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230" name="Google Shape;230;p25" title="Verticle Rule Line"/>
          <p:cNvCxnSpPr/>
          <p:nvPr/>
        </p:nvCxnSpPr>
        <p:spPr>
          <a:xfrm>
            <a:off x="5524563" y="1115733"/>
            <a:ext cx="0" cy="4626534"/>
          </a:xfrm>
          <a:prstGeom prst="straightConnector1">
            <a:avLst/>
          </a:prstGeom>
          <a:noFill/>
          <a:ln w="635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1" name="Google Shape;231;p25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>
              <a:buNone/>
              <a:defRPr sz="1300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13376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 Header">
    <p:bg>
      <p:bgPr>
        <a:solidFill>
          <a:schemeClr val="lt2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 title="Page Number Shape"/>
          <p:cNvSpPr/>
          <p:nvPr/>
        </p:nvSpPr>
        <p:spPr>
          <a:xfrm>
            <a:off x="11784011" y="1393748"/>
            <a:ext cx="407988" cy="819150"/>
          </a:xfrm>
          <a:custGeom>
            <a:avLst/>
            <a:gdLst/>
            <a:ahLst/>
            <a:cxnLst/>
            <a:rect l="l" t="t" r="r" b="b"/>
            <a:pathLst>
              <a:path w="1799" h="3612" extrusionOk="0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7700"/>
              <a:buFont typeface="Century Schoolbook"/>
              <a:buNone/>
              <a:defRPr sz="7700" cap="none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0" i="1">
                <a:solidFill>
                  <a:srgbClr val="262626"/>
                </a:solidFill>
              </a:defRPr>
            </a:lvl1pPr>
            <a:lvl2pPr marL="914400" lvl="1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dt" idx="10"/>
          </p:nvPr>
        </p:nvSpPr>
        <p:spPr>
          <a:xfrm>
            <a:off x="8742955" y="6314439"/>
            <a:ext cx="159662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6"/>
          <p:cNvSpPr txBox="1">
            <a:spLocks noGrp="1"/>
          </p:cNvSpPr>
          <p:nvPr>
            <p:ph type="ftr" idx="11"/>
          </p:nvPr>
        </p:nvSpPr>
        <p:spPr>
          <a:xfrm>
            <a:off x="1947673" y="6314440"/>
            <a:ext cx="648022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6"/>
          <p:cNvSpPr txBox="1">
            <a:spLocks noGrp="1"/>
          </p:cNvSpPr>
          <p:nvPr>
            <p:ph type="sldNum" idx="12"/>
          </p:nvPr>
        </p:nvSpPr>
        <p:spPr>
          <a:xfrm>
            <a:off x="11784011" y="1620760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39" name="Google Shape;239;p26" title="Horizontal Rule Line"/>
          <p:cNvCxnSpPr/>
          <p:nvPr/>
        </p:nvCxnSpPr>
        <p:spPr>
          <a:xfrm rot="10800000">
            <a:off x="1" y="6178167"/>
            <a:ext cx="10244326" cy="0"/>
          </a:xfrm>
          <a:prstGeom prst="straightConnector1">
            <a:avLst/>
          </a:prstGeom>
          <a:noFill/>
          <a:ln w="25400" cap="flat" cmpd="sng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988637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entury Schoolbook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7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7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7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6" name="Google Shape;246;p27"/>
          <p:cNvSpPr txBox="1">
            <a:spLocks noGrp="1"/>
          </p:cNvSpPr>
          <p:nvPr>
            <p:ph type="body" idx="1"/>
          </p:nvPr>
        </p:nvSpPr>
        <p:spPr>
          <a:xfrm>
            <a:off x="762000" y="2895600"/>
            <a:ext cx="3842550" cy="285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marL="1371600" lvl="2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3pPr>
            <a:lvl4pPr marL="1828800" lvl="3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4pPr>
            <a:lvl5pPr marL="2286000" lvl="4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47" name="Google Shape;247;p27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8" name="Google Shape;248;p27"/>
          <p:cNvSpPr txBox="1">
            <a:spLocks noGrp="1"/>
          </p:cNvSpPr>
          <p:nvPr>
            <p:ph type="body" idx="2"/>
          </p:nvPr>
        </p:nvSpPr>
        <p:spPr>
          <a:xfrm>
            <a:off x="5326063" y="559678"/>
            <a:ext cx="6103937" cy="519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35492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/>
          <p:nvPr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51" name="Google Shape;251;p28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22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entury Schoolbook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8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8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body" idx="1"/>
          </p:nvPr>
        </p:nvSpPr>
        <p:spPr>
          <a:xfrm>
            <a:off x="762000" y="2895600"/>
            <a:ext cx="3842550" cy="285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2pPr>
            <a:lvl3pPr marL="1371600" lvl="2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/>
            </a:lvl3pPr>
            <a:lvl4pPr marL="1828800" lvl="3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4pPr>
            <a:lvl5pPr marL="2286000" lvl="4" indent="-228600" algn="r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56" name="Google Shape;256;p28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7" name="Google Shape;257;p28"/>
          <p:cNvSpPr>
            <a:spLocks noGrp="1"/>
          </p:cNvSpPr>
          <p:nvPr>
            <p:ph type="pic" idx="2"/>
          </p:nvPr>
        </p:nvSpPr>
        <p:spPr>
          <a:xfrm>
            <a:off x="5297488" y="559678"/>
            <a:ext cx="6132512" cy="519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156587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/>
          <p:nvPr/>
        </p:nvSpPr>
        <p:spPr>
          <a:xfrm>
            <a:off x="0" y="0"/>
            <a:ext cx="489619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60" name="Google Shape;260;p29"/>
          <p:cNvSpPr txBox="1">
            <a:spLocks noGrp="1"/>
          </p:cNvSpPr>
          <p:nvPr>
            <p:ph type="title"/>
          </p:nvPr>
        </p:nvSpPr>
        <p:spPr>
          <a:xfrm>
            <a:off x="762000" y="559677"/>
            <a:ext cx="3833906" cy="5274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entury Schoolbook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9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9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9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64" name="Google Shape;264;p29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5" name="Google Shape;265;p29"/>
          <p:cNvSpPr txBox="1">
            <a:spLocks noGrp="1"/>
          </p:cNvSpPr>
          <p:nvPr>
            <p:ph type="body" idx="1"/>
          </p:nvPr>
        </p:nvSpPr>
        <p:spPr>
          <a:xfrm>
            <a:off x="5181600" y="559678"/>
            <a:ext cx="6172200" cy="5617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445301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0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0"/>
          <p:cNvSpPr txBox="1">
            <a:spLocks noGrp="1"/>
          </p:cNvSpPr>
          <p:nvPr>
            <p:ph type="body" idx="1"/>
          </p:nvPr>
        </p:nvSpPr>
        <p:spPr>
          <a:xfrm>
            <a:off x="5181600" y="540628"/>
            <a:ext cx="6248400" cy="2488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9" name="Google Shape;269;p30"/>
          <p:cNvSpPr txBox="1">
            <a:spLocks noGrp="1"/>
          </p:cNvSpPr>
          <p:nvPr>
            <p:ph type="body" idx="2"/>
          </p:nvPr>
        </p:nvSpPr>
        <p:spPr>
          <a:xfrm>
            <a:off x="5181600" y="3712467"/>
            <a:ext cx="6248400" cy="2482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0" name="Google Shape;270;p30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0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30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952506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 i="1">
                <a:solidFill>
                  <a:srgbClr val="262626"/>
                </a:solidFill>
              </a:defRPr>
            </a:lvl1pPr>
            <a:lvl2pPr marL="914400" lvl="1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76" name="Google Shape;276;p31"/>
          <p:cNvSpPr txBox="1">
            <a:spLocks noGrp="1"/>
          </p:cNvSpPr>
          <p:nvPr>
            <p:ph type="body" idx="2"/>
          </p:nvPr>
        </p:nvSpPr>
        <p:spPr>
          <a:xfrm>
            <a:off x="5181600" y="1526671"/>
            <a:ext cx="6245352" cy="1755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7" name="Google Shape;277;p31"/>
          <p:cNvSpPr txBox="1">
            <a:spLocks noGrp="1"/>
          </p:cNvSpPr>
          <p:nvPr>
            <p:ph type="body" idx="3"/>
          </p:nvPr>
        </p:nvSpPr>
        <p:spPr>
          <a:xfrm>
            <a:off x="5181600" y="3700826"/>
            <a:ext cx="6248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 b="0" i="1">
                <a:solidFill>
                  <a:srgbClr val="262626"/>
                </a:solidFill>
              </a:defRPr>
            </a:lvl1pPr>
            <a:lvl2pPr marL="914400" lvl="1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78" name="Google Shape;278;p31"/>
          <p:cNvSpPr txBox="1">
            <a:spLocks noGrp="1"/>
          </p:cNvSpPr>
          <p:nvPr>
            <p:ph type="body" idx="4"/>
          </p:nvPr>
        </p:nvSpPr>
        <p:spPr>
          <a:xfrm>
            <a:off x="5181600" y="4669432"/>
            <a:ext cx="6245352" cy="1755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6pPr>
            <a:lvl7pPr marL="3200400" lvl="6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8pPr>
            <a:lvl9pPr marL="4114800" lvl="8" indent="-342900" algn="l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9" name="Google Shape;279;p31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31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31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825166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2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32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2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32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452817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3974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ith Image">
  <p:cSld name="Title Slide with Image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0"/>
          <p:cNvSpPr/>
          <p:nvPr/>
        </p:nvSpPr>
        <p:spPr>
          <a:xfrm rot="10800000" flipH="1">
            <a:off x="0" y="-6"/>
            <a:ext cx="10625328" cy="540411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3" name="Google Shape;353;p40"/>
          <p:cNvCxnSpPr/>
          <p:nvPr/>
        </p:nvCxnSpPr>
        <p:spPr>
          <a:xfrm rot="10800000" flipH="1">
            <a:off x="0" y="0"/>
            <a:ext cx="6030686" cy="3004456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4" name="Google Shape;354;p40"/>
          <p:cNvSpPr>
            <a:spLocks noGrp="1"/>
          </p:cNvSpPr>
          <p:nvPr>
            <p:ph type="pic" idx="2"/>
          </p:nvPr>
        </p:nvSpPr>
        <p:spPr>
          <a:xfrm>
            <a:off x="1683398" y="860944"/>
            <a:ext cx="4428523" cy="5137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355" name="Google Shape;355;p40"/>
          <p:cNvCxnSpPr/>
          <p:nvPr/>
        </p:nvCxnSpPr>
        <p:spPr>
          <a:xfrm rot="10800000" flipH="1">
            <a:off x="9004301" y="3924299"/>
            <a:ext cx="3187700" cy="1689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6" name="Google Shape;356;p40" title="Title"/>
          <p:cNvSpPr txBox="1">
            <a:spLocks noGrp="1"/>
          </p:cNvSpPr>
          <p:nvPr>
            <p:ph type="ctrTitle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Calibri"/>
              <a:buNone/>
              <a:defRPr sz="43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40" title="Subtitle"/>
          <p:cNvSpPr txBox="1">
            <a:spLocks noGrp="1"/>
          </p:cNvSpPr>
          <p:nvPr>
            <p:ph type="subTitle" idx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358" name="Google Shape;358;p40"/>
          <p:cNvCxnSpPr/>
          <p:nvPr/>
        </p:nvCxnSpPr>
        <p:spPr>
          <a:xfrm rot="10800000" flipH="1">
            <a:off x="-17837" y="4700016"/>
            <a:ext cx="1919789" cy="10010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662199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with Image">
  <p:cSld name="Section Header with Image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5"/>
          <p:cNvSpPr/>
          <p:nvPr/>
        </p:nvSpPr>
        <p:spPr>
          <a:xfrm rot="10800000" flipH="1">
            <a:off x="0" y="-96"/>
            <a:ext cx="10625400" cy="5404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35"/>
          <p:cNvSpPr/>
          <p:nvPr/>
        </p:nvSpPr>
        <p:spPr>
          <a:xfrm rot="-1641099">
            <a:off x="-637245" y="3588181"/>
            <a:ext cx="3860264" cy="1746983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8" name="Google Shape;298;p35"/>
          <p:cNvCxnSpPr/>
          <p:nvPr/>
        </p:nvCxnSpPr>
        <p:spPr>
          <a:xfrm rot="10800000" flipH="1">
            <a:off x="0" y="1010096"/>
            <a:ext cx="1785300" cy="9075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99" name="Google Shape;299;p35" title="Title"/>
          <p:cNvSpPr txBox="1">
            <a:spLocks noGrp="1"/>
          </p:cNvSpPr>
          <p:nvPr>
            <p:ph type="title"/>
          </p:nvPr>
        </p:nvSpPr>
        <p:spPr>
          <a:xfrm>
            <a:off x="6283842" y="1987420"/>
            <a:ext cx="4911600" cy="17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  <a:defRPr sz="40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5" title="Subtitle"/>
          <p:cNvSpPr txBox="1">
            <a:spLocks noGrp="1"/>
          </p:cNvSpPr>
          <p:nvPr>
            <p:ph type="body" idx="1"/>
          </p:nvPr>
        </p:nvSpPr>
        <p:spPr>
          <a:xfrm>
            <a:off x="6283842" y="3792046"/>
            <a:ext cx="4911600" cy="9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301" name="Google Shape;301;p35"/>
          <p:cNvCxnSpPr/>
          <p:nvPr/>
        </p:nvCxnSpPr>
        <p:spPr>
          <a:xfrm rot="10800000" flipH="1">
            <a:off x="9004301" y="3924399"/>
            <a:ext cx="3187800" cy="168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2" name="Google Shape;302;p35"/>
          <p:cNvSpPr/>
          <p:nvPr/>
        </p:nvSpPr>
        <p:spPr>
          <a:xfrm>
            <a:off x="7754112" y="0"/>
            <a:ext cx="2258700" cy="742800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3" name="Google Shape;303;p35"/>
          <p:cNvCxnSpPr/>
          <p:nvPr/>
        </p:nvCxnSpPr>
        <p:spPr>
          <a:xfrm rot="10800000" flipH="1">
            <a:off x="0" y="408510"/>
            <a:ext cx="6595500" cy="34032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4" name="Google Shape;304;p35"/>
          <p:cNvSpPr>
            <a:spLocks noGrp="1"/>
          </p:cNvSpPr>
          <p:nvPr>
            <p:ph type="pic" idx="2"/>
          </p:nvPr>
        </p:nvSpPr>
        <p:spPr>
          <a:xfrm>
            <a:off x="1683398" y="860944"/>
            <a:ext cx="4428600" cy="51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305" name="Google Shape;305;p35"/>
          <p:cNvCxnSpPr/>
          <p:nvPr/>
        </p:nvCxnSpPr>
        <p:spPr>
          <a:xfrm rot="10800000" flipH="1">
            <a:off x="-17837" y="5266898"/>
            <a:ext cx="1919700" cy="1001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6" name="Google Shape;306;p35"/>
          <p:cNvSpPr/>
          <p:nvPr/>
        </p:nvSpPr>
        <p:spPr>
          <a:xfrm rot="-1641036">
            <a:off x="-139076" y="3407069"/>
            <a:ext cx="1438508" cy="236419"/>
          </a:xfrm>
          <a:prstGeom prst="parallelogram">
            <a:avLst>
              <a:gd name="adj" fmla="val 53218"/>
            </a:avLst>
          </a:pr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35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accent6"/>
                </a:solidFill>
              </a:defRPr>
            </a:lvl1pPr>
            <a:lvl2pPr lvl="1">
              <a:buNone/>
              <a:defRPr sz="1300">
                <a:solidFill>
                  <a:schemeClr val="accent6"/>
                </a:solidFill>
              </a:defRPr>
            </a:lvl2pPr>
            <a:lvl3pPr lvl="2">
              <a:buNone/>
              <a:defRPr sz="1300">
                <a:solidFill>
                  <a:schemeClr val="accent6"/>
                </a:solidFill>
              </a:defRPr>
            </a:lvl3pPr>
            <a:lvl4pPr lvl="3">
              <a:buNone/>
              <a:defRPr sz="1300">
                <a:solidFill>
                  <a:schemeClr val="accent6"/>
                </a:solidFill>
              </a:defRPr>
            </a:lvl4pPr>
            <a:lvl5pPr lvl="4">
              <a:buNone/>
              <a:defRPr sz="1300">
                <a:solidFill>
                  <a:schemeClr val="accent6"/>
                </a:solidFill>
              </a:defRPr>
            </a:lvl5pPr>
            <a:lvl6pPr lvl="5">
              <a:buNone/>
              <a:defRPr sz="1300">
                <a:solidFill>
                  <a:schemeClr val="accent6"/>
                </a:solidFill>
              </a:defRPr>
            </a:lvl6pPr>
            <a:lvl7pPr lvl="6">
              <a:buNone/>
              <a:defRPr sz="1300">
                <a:solidFill>
                  <a:schemeClr val="accent6"/>
                </a:solidFill>
              </a:defRPr>
            </a:lvl7pPr>
            <a:lvl8pPr lvl="7">
              <a:buNone/>
              <a:defRPr sz="1300">
                <a:solidFill>
                  <a:schemeClr val="accent6"/>
                </a:solidFill>
              </a:defRPr>
            </a:lvl8pPr>
            <a:lvl9pPr lvl="8">
              <a:buNone/>
              <a:defRPr sz="1300">
                <a:solidFill>
                  <a:schemeClr val="accent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8688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9" name="Google Shape;309;p36"/>
          <p:cNvCxnSpPr/>
          <p:nvPr/>
        </p:nvCxnSpPr>
        <p:spPr>
          <a:xfrm rot="10800000">
            <a:off x="-9128" y="3634056"/>
            <a:ext cx="1912500" cy="1572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10" name="Google Shape;310;p36"/>
          <p:cNvGrpSpPr/>
          <p:nvPr/>
        </p:nvGrpSpPr>
        <p:grpSpPr>
          <a:xfrm flipH="1">
            <a:off x="7561241" y="1"/>
            <a:ext cx="4764065" cy="3540948"/>
            <a:chOff x="-124265" y="-1"/>
            <a:chExt cx="4764065" cy="3367200"/>
          </a:xfrm>
        </p:grpSpPr>
        <p:sp>
          <p:nvSpPr>
            <p:cNvPr id="311" name="Google Shape;311;p36"/>
            <p:cNvSpPr/>
            <p:nvPr/>
          </p:nvSpPr>
          <p:spPr>
            <a:xfrm>
              <a:off x="0" y="-1"/>
              <a:ext cx="4639800" cy="3367200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12" name="Google Shape;312;p36"/>
            <p:cNvCxnSpPr/>
            <p:nvPr/>
          </p:nvCxnSpPr>
          <p:spPr>
            <a:xfrm rot="10800000" flipH="1">
              <a:off x="1433638" y="93"/>
              <a:ext cx="1241100" cy="9165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13" name="Google Shape;313;p36"/>
            <p:cNvSpPr/>
            <p:nvPr/>
          </p:nvSpPr>
          <p:spPr>
            <a:xfrm rot="-2178996">
              <a:off x="-192216" y="1140830"/>
              <a:ext cx="1354503" cy="214810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36"/>
          <p:cNvSpPr txBox="1"/>
          <p:nvPr/>
        </p:nvSpPr>
        <p:spPr>
          <a:xfrm>
            <a:off x="11072378" y="235732"/>
            <a:ext cx="8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067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14067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315" name="Google Shape;315;p36"/>
          <p:cNvSpPr/>
          <p:nvPr/>
        </p:nvSpPr>
        <p:spPr>
          <a:xfrm flipH="1">
            <a:off x="6679908" y="1"/>
            <a:ext cx="1447800" cy="639000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36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36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8" name="Google Shape;318;p36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body" idx="1"/>
          </p:nvPr>
        </p:nvSpPr>
        <p:spPr>
          <a:xfrm>
            <a:off x="529687" y="1651044"/>
            <a:ext cx="5181600" cy="4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0" name="Google Shape;320;p36"/>
          <p:cNvSpPr txBox="1">
            <a:spLocks noGrp="1"/>
          </p:cNvSpPr>
          <p:nvPr>
            <p:ph type="body" idx="2"/>
          </p:nvPr>
        </p:nvSpPr>
        <p:spPr>
          <a:xfrm>
            <a:off x="6172200" y="1651044"/>
            <a:ext cx="5181600" cy="4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7280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7" title="Table"/>
          <p:cNvSpPr>
            <a:spLocks noGrp="1"/>
          </p:cNvSpPr>
          <p:nvPr>
            <p:ph type="tbl" idx="2"/>
          </p:nvPr>
        </p:nvSpPr>
        <p:spPr>
          <a:xfrm>
            <a:off x="531378" y="2664803"/>
            <a:ext cx="10993500" cy="3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3" name="Google Shape;323;p37"/>
          <p:cNvSpPr txBox="1"/>
          <p:nvPr/>
        </p:nvSpPr>
        <p:spPr>
          <a:xfrm>
            <a:off x="11072378" y="235732"/>
            <a:ext cx="8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grpSp>
        <p:nvGrpSpPr>
          <p:cNvPr id="324" name="Google Shape;324;p37"/>
          <p:cNvGrpSpPr/>
          <p:nvPr/>
        </p:nvGrpSpPr>
        <p:grpSpPr>
          <a:xfrm flipH="1">
            <a:off x="7561241" y="1"/>
            <a:ext cx="4764065" cy="3540948"/>
            <a:chOff x="-124265" y="-1"/>
            <a:chExt cx="4764065" cy="3367200"/>
          </a:xfrm>
        </p:grpSpPr>
        <p:sp>
          <p:nvSpPr>
            <p:cNvPr id="325" name="Google Shape;325;p37"/>
            <p:cNvSpPr/>
            <p:nvPr/>
          </p:nvSpPr>
          <p:spPr>
            <a:xfrm>
              <a:off x="0" y="-1"/>
              <a:ext cx="4639800" cy="3367200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26" name="Google Shape;326;p37"/>
            <p:cNvCxnSpPr/>
            <p:nvPr/>
          </p:nvCxnSpPr>
          <p:spPr>
            <a:xfrm rot="10800000" flipH="1">
              <a:off x="1433638" y="93"/>
              <a:ext cx="1241100" cy="9165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27" name="Google Shape;327;p37"/>
            <p:cNvSpPr/>
            <p:nvPr/>
          </p:nvSpPr>
          <p:spPr>
            <a:xfrm rot="-2178996">
              <a:off x="-192216" y="1140830"/>
              <a:ext cx="1354503" cy="214810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8" name="Google Shape;328;p37"/>
          <p:cNvSpPr/>
          <p:nvPr/>
        </p:nvSpPr>
        <p:spPr>
          <a:xfrm flipH="1">
            <a:off x="6679908" y="1"/>
            <a:ext cx="1447800" cy="639000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37" title="Subtitle"/>
          <p:cNvSpPr txBox="1">
            <a:spLocks noGrp="1"/>
          </p:cNvSpPr>
          <p:nvPr>
            <p:ph type="body" idx="1"/>
          </p:nvPr>
        </p:nvSpPr>
        <p:spPr>
          <a:xfrm>
            <a:off x="520493" y="1376932"/>
            <a:ext cx="73686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2" name="Google Shape;332;p37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0345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4" name="Google Shape;334;p38"/>
          <p:cNvCxnSpPr/>
          <p:nvPr/>
        </p:nvCxnSpPr>
        <p:spPr>
          <a:xfrm rot="10800000">
            <a:off x="-9128" y="3634056"/>
            <a:ext cx="1912500" cy="1572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35" name="Google Shape;335;p38"/>
          <p:cNvGrpSpPr/>
          <p:nvPr/>
        </p:nvGrpSpPr>
        <p:grpSpPr>
          <a:xfrm flipH="1">
            <a:off x="7561241" y="1"/>
            <a:ext cx="4764065" cy="3540948"/>
            <a:chOff x="-124265" y="-1"/>
            <a:chExt cx="4764065" cy="3367200"/>
          </a:xfrm>
        </p:grpSpPr>
        <p:sp>
          <p:nvSpPr>
            <p:cNvPr id="336" name="Google Shape;336;p38"/>
            <p:cNvSpPr/>
            <p:nvPr/>
          </p:nvSpPr>
          <p:spPr>
            <a:xfrm>
              <a:off x="0" y="-1"/>
              <a:ext cx="4639800" cy="3367200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37" name="Google Shape;337;p38"/>
            <p:cNvCxnSpPr/>
            <p:nvPr/>
          </p:nvCxnSpPr>
          <p:spPr>
            <a:xfrm rot="10800000" flipH="1">
              <a:off x="1433638" y="93"/>
              <a:ext cx="1241100" cy="9165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38" name="Google Shape;338;p38"/>
            <p:cNvSpPr/>
            <p:nvPr/>
          </p:nvSpPr>
          <p:spPr>
            <a:xfrm rot="-2178996">
              <a:off x="-192216" y="1140830"/>
              <a:ext cx="1354503" cy="214810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9" name="Google Shape;339;p38"/>
          <p:cNvSpPr txBox="1"/>
          <p:nvPr/>
        </p:nvSpPr>
        <p:spPr>
          <a:xfrm>
            <a:off x="11072378" y="235732"/>
            <a:ext cx="8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067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14067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340" name="Google Shape;340;p38"/>
          <p:cNvSpPr/>
          <p:nvPr/>
        </p:nvSpPr>
        <p:spPr>
          <a:xfrm flipH="1">
            <a:off x="6679908" y="1"/>
            <a:ext cx="1447800" cy="639000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38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3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3" name="Google Shape;343;p38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38"/>
          <p:cNvSpPr txBox="1">
            <a:spLocks noGrp="1"/>
          </p:cNvSpPr>
          <p:nvPr>
            <p:ph type="body" idx="1"/>
          </p:nvPr>
        </p:nvSpPr>
        <p:spPr>
          <a:xfrm>
            <a:off x="518678" y="1671924"/>
            <a:ext cx="10835100" cy="45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82661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Layout 01">
  <p:cSld name="Text Layout 01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 title="Bullet Points"/>
          <p:cNvSpPr txBox="1">
            <a:spLocks noGrp="1"/>
          </p:cNvSpPr>
          <p:nvPr>
            <p:ph type="body" idx="1"/>
          </p:nvPr>
        </p:nvSpPr>
        <p:spPr>
          <a:xfrm>
            <a:off x="531378" y="3196915"/>
            <a:ext cx="4942800" cy="29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7" name="Google Shape;347;p39"/>
          <p:cNvSpPr/>
          <p:nvPr/>
        </p:nvSpPr>
        <p:spPr>
          <a:xfrm rot="10800000">
            <a:off x="1839600" y="0"/>
            <a:ext cx="10352400" cy="563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39"/>
          <p:cNvSpPr/>
          <p:nvPr/>
        </p:nvSpPr>
        <p:spPr>
          <a:xfrm flipH="1">
            <a:off x="2978200" y="-5"/>
            <a:ext cx="4121100" cy="1308000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9" name="Google Shape;349;p39"/>
          <p:cNvCxnSpPr/>
          <p:nvPr/>
        </p:nvCxnSpPr>
        <p:spPr>
          <a:xfrm rot="10800000" flipH="1">
            <a:off x="6375400" y="5047177"/>
            <a:ext cx="1524600" cy="1803300"/>
          </a:xfrm>
          <a:prstGeom prst="straightConnector1">
            <a:avLst/>
          </a:prstGeom>
          <a:noFill/>
          <a:ln w="9525" cap="flat" cmpd="sng">
            <a:solidFill>
              <a:srgbClr val="EAB2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0" name="Google Shape;350;p39" title="Subtitle"/>
          <p:cNvSpPr txBox="1">
            <a:spLocks noGrp="1"/>
          </p:cNvSpPr>
          <p:nvPr>
            <p:ph type="body" idx="2"/>
          </p:nvPr>
        </p:nvSpPr>
        <p:spPr>
          <a:xfrm>
            <a:off x="531379" y="2563477"/>
            <a:ext cx="73425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1" name="Google Shape;351;p39" title="Title 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5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9"/>
          <p:cNvSpPr>
            <a:spLocks noGrp="1"/>
          </p:cNvSpPr>
          <p:nvPr>
            <p:ph type="pic" idx="3"/>
          </p:nvPr>
        </p:nvSpPr>
        <p:spPr>
          <a:xfrm>
            <a:off x="6604000" y="0"/>
            <a:ext cx="5588100" cy="68721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3" name="Google Shape;353;p39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39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9113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ith Image">
  <p:cSld name="Title Slide with Image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0"/>
          <p:cNvSpPr/>
          <p:nvPr/>
        </p:nvSpPr>
        <p:spPr>
          <a:xfrm rot="10800000" flipH="1">
            <a:off x="0" y="-96"/>
            <a:ext cx="10625400" cy="5404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7" name="Google Shape;357;p40"/>
          <p:cNvCxnSpPr/>
          <p:nvPr/>
        </p:nvCxnSpPr>
        <p:spPr>
          <a:xfrm rot="10800000" flipH="1">
            <a:off x="0" y="-44"/>
            <a:ext cx="6030600" cy="30045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8" name="Google Shape;358;p40"/>
          <p:cNvSpPr>
            <a:spLocks noGrp="1"/>
          </p:cNvSpPr>
          <p:nvPr>
            <p:ph type="pic" idx="2"/>
          </p:nvPr>
        </p:nvSpPr>
        <p:spPr>
          <a:xfrm>
            <a:off x="1683398" y="860944"/>
            <a:ext cx="4428600" cy="51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359" name="Google Shape;359;p40"/>
          <p:cNvCxnSpPr/>
          <p:nvPr/>
        </p:nvCxnSpPr>
        <p:spPr>
          <a:xfrm rot="10800000" flipH="1">
            <a:off x="9004301" y="3924399"/>
            <a:ext cx="3187800" cy="168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0" name="Google Shape;360;p40" title="Title"/>
          <p:cNvSpPr txBox="1">
            <a:spLocks noGrp="1"/>
          </p:cNvSpPr>
          <p:nvPr>
            <p:ph type="ctrTitle"/>
          </p:nvPr>
        </p:nvSpPr>
        <p:spPr>
          <a:xfrm>
            <a:off x="6375721" y="2006084"/>
            <a:ext cx="4853700" cy="16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Calibri"/>
              <a:buNone/>
              <a:defRPr sz="43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40" title="Subtitle"/>
          <p:cNvSpPr txBox="1">
            <a:spLocks noGrp="1"/>
          </p:cNvSpPr>
          <p:nvPr>
            <p:ph type="subTitle" idx="1"/>
          </p:nvPr>
        </p:nvSpPr>
        <p:spPr>
          <a:xfrm>
            <a:off x="6375214" y="3640998"/>
            <a:ext cx="4854300" cy="12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362" name="Google Shape;362;p40"/>
          <p:cNvCxnSpPr/>
          <p:nvPr/>
        </p:nvCxnSpPr>
        <p:spPr>
          <a:xfrm rot="10800000" flipH="1">
            <a:off x="-17837" y="4699970"/>
            <a:ext cx="1919700" cy="1001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3" name="Google Shape;363;p40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accent6"/>
                </a:solidFill>
              </a:defRPr>
            </a:lvl1pPr>
            <a:lvl2pPr lvl="1">
              <a:buNone/>
              <a:defRPr sz="1300">
                <a:solidFill>
                  <a:schemeClr val="accent6"/>
                </a:solidFill>
              </a:defRPr>
            </a:lvl2pPr>
            <a:lvl3pPr lvl="2">
              <a:buNone/>
              <a:defRPr sz="1300">
                <a:solidFill>
                  <a:schemeClr val="accent6"/>
                </a:solidFill>
              </a:defRPr>
            </a:lvl3pPr>
            <a:lvl4pPr lvl="3">
              <a:buNone/>
              <a:defRPr sz="1300">
                <a:solidFill>
                  <a:schemeClr val="accent6"/>
                </a:solidFill>
              </a:defRPr>
            </a:lvl4pPr>
            <a:lvl5pPr lvl="4">
              <a:buNone/>
              <a:defRPr sz="1300">
                <a:solidFill>
                  <a:schemeClr val="accent6"/>
                </a:solidFill>
              </a:defRPr>
            </a:lvl5pPr>
            <a:lvl6pPr lvl="5">
              <a:buNone/>
              <a:defRPr sz="1300">
                <a:solidFill>
                  <a:schemeClr val="accent6"/>
                </a:solidFill>
              </a:defRPr>
            </a:lvl6pPr>
            <a:lvl7pPr lvl="6">
              <a:buNone/>
              <a:defRPr sz="1300">
                <a:solidFill>
                  <a:schemeClr val="accent6"/>
                </a:solidFill>
              </a:defRPr>
            </a:lvl7pPr>
            <a:lvl8pPr lvl="7">
              <a:buNone/>
              <a:defRPr sz="1300">
                <a:solidFill>
                  <a:schemeClr val="accent6"/>
                </a:solidFill>
              </a:defRPr>
            </a:lvl8pPr>
            <a:lvl9pPr lvl="8">
              <a:buNone/>
              <a:defRPr sz="1300">
                <a:solidFill>
                  <a:schemeClr val="accent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8498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Layout 02">
  <p:cSld name="Text Layout 02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1"/>
          <p:cNvSpPr/>
          <p:nvPr/>
        </p:nvSpPr>
        <p:spPr>
          <a:xfrm rot="10800000">
            <a:off x="1839600" y="0"/>
            <a:ext cx="10352400" cy="5638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41"/>
          <p:cNvSpPr>
            <a:spLocks noGrp="1"/>
          </p:cNvSpPr>
          <p:nvPr>
            <p:ph type="pic" idx="2"/>
          </p:nvPr>
        </p:nvSpPr>
        <p:spPr>
          <a:xfrm>
            <a:off x="6170177" y="1435100"/>
            <a:ext cx="6021900" cy="5422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365750" bIns="45700" anchor="ctr" anchorCtr="0">
            <a:noAutofit/>
          </a:bodyPr>
          <a:lstStyle>
            <a:lvl1pPr marR="0" lvl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7" name="Google Shape;367;p41" title="Bullet Points"/>
          <p:cNvSpPr txBox="1">
            <a:spLocks noGrp="1"/>
          </p:cNvSpPr>
          <p:nvPr>
            <p:ph type="body" idx="1"/>
          </p:nvPr>
        </p:nvSpPr>
        <p:spPr>
          <a:xfrm>
            <a:off x="531378" y="3196915"/>
            <a:ext cx="4942800" cy="29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8" name="Google Shape;368;p41"/>
          <p:cNvSpPr/>
          <p:nvPr/>
        </p:nvSpPr>
        <p:spPr>
          <a:xfrm flipH="1">
            <a:off x="2978200" y="-5"/>
            <a:ext cx="4121100" cy="1308000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9" name="Google Shape;369;p41"/>
          <p:cNvCxnSpPr/>
          <p:nvPr/>
        </p:nvCxnSpPr>
        <p:spPr>
          <a:xfrm rot="10800000" flipH="1">
            <a:off x="10352314" y="1185600"/>
            <a:ext cx="1839600" cy="16338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0" name="Google Shape;370;p41" title="Subtitle"/>
          <p:cNvSpPr txBox="1">
            <a:spLocks noGrp="1"/>
          </p:cNvSpPr>
          <p:nvPr>
            <p:ph type="body" idx="3"/>
          </p:nvPr>
        </p:nvSpPr>
        <p:spPr>
          <a:xfrm>
            <a:off x="531379" y="2563477"/>
            <a:ext cx="73425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1" name="Google Shape;371;p41"/>
          <p:cNvSpPr txBox="1"/>
          <p:nvPr/>
        </p:nvSpPr>
        <p:spPr>
          <a:xfrm>
            <a:off x="11073384" y="237744"/>
            <a:ext cx="8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372" name="Google Shape;372;p41" title="Title 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5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41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41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67480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ion with Subtitle">
  <p:cSld name="Comparision with Subtitle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6" name="Google Shape;376;p42"/>
          <p:cNvCxnSpPr/>
          <p:nvPr/>
        </p:nvCxnSpPr>
        <p:spPr>
          <a:xfrm rot="10800000">
            <a:off x="-9128" y="3634056"/>
            <a:ext cx="1912500" cy="1572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77" name="Google Shape;377;p42"/>
          <p:cNvGrpSpPr/>
          <p:nvPr/>
        </p:nvGrpSpPr>
        <p:grpSpPr>
          <a:xfrm flipH="1">
            <a:off x="7561241" y="1"/>
            <a:ext cx="4764065" cy="3540948"/>
            <a:chOff x="-124265" y="-1"/>
            <a:chExt cx="4764065" cy="3367200"/>
          </a:xfrm>
        </p:grpSpPr>
        <p:sp>
          <p:nvSpPr>
            <p:cNvPr id="378" name="Google Shape;378;p42"/>
            <p:cNvSpPr/>
            <p:nvPr/>
          </p:nvSpPr>
          <p:spPr>
            <a:xfrm>
              <a:off x="0" y="-1"/>
              <a:ext cx="4639800" cy="3367200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79" name="Google Shape;379;p42"/>
            <p:cNvCxnSpPr/>
            <p:nvPr/>
          </p:nvCxnSpPr>
          <p:spPr>
            <a:xfrm rot="10800000" flipH="1">
              <a:off x="1433638" y="93"/>
              <a:ext cx="1241100" cy="9165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80" name="Google Shape;380;p42"/>
            <p:cNvSpPr/>
            <p:nvPr/>
          </p:nvSpPr>
          <p:spPr>
            <a:xfrm rot="-2178996">
              <a:off x="-192216" y="1140830"/>
              <a:ext cx="1354503" cy="214810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1" name="Google Shape;381;p42"/>
          <p:cNvSpPr txBox="1">
            <a:spLocks noGrp="1"/>
          </p:cNvSpPr>
          <p:nvPr>
            <p:ph type="body" idx="1"/>
          </p:nvPr>
        </p:nvSpPr>
        <p:spPr>
          <a:xfrm>
            <a:off x="520698" y="2104888"/>
            <a:ext cx="54753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2" name="Google Shape;382;p42" title="Bullet Points"/>
          <p:cNvSpPr txBox="1">
            <a:spLocks noGrp="1"/>
          </p:cNvSpPr>
          <p:nvPr>
            <p:ph type="body" idx="2"/>
          </p:nvPr>
        </p:nvSpPr>
        <p:spPr>
          <a:xfrm>
            <a:off x="520698" y="2886076"/>
            <a:ext cx="5475300" cy="3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3" name="Google Shape;383;p42"/>
          <p:cNvSpPr txBox="1">
            <a:spLocks noGrp="1"/>
          </p:cNvSpPr>
          <p:nvPr>
            <p:ph type="body" idx="3"/>
          </p:nvPr>
        </p:nvSpPr>
        <p:spPr>
          <a:xfrm>
            <a:off x="6186713" y="2104888"/>
            <a:ext cx="54756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4" name="Google Shape;384;p42" title="Bullet Points"/>
          <p:cNvSpPr txBox="1">
            <a:spLocks noGrp="1"/>
          </p:cNvSpPr>
          <p:nvPr>
            <p:ph type="body" idx="4"/>
          </p:nvPr>
        </p:nvSpPr>
        <p:spPr>
          <a:xfrm>
            <a:off x="6186713" y="2886076"/>
            <a:ext cx="5475600" cy="3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5" name="Google Shape;385;p42" title="Subtitle"/>
          <p:cNvSpPr txBox="1">
            <a:spLocks noGrp="1"/>
          </p:cNvSpPr>
          <p:nvPr>
            <p:ph type="body" idx="5"/>
          </p:nvPr>
        </p:nvSpPr>
        <p:spPr>
          <a:xfrm>
            <a:off x="520493" y="1376932"/>
            <a:ext cx="73686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6" name="Google Shape;386;p42"/>
          <p:cNvSpPr txBox="1"/>
          <p:nvPr/>
        </p:nvSpPr>
        <p:spPr>
          <a:xfrm>
            <a:off x="11072378" y="235732"/>
            <a:ext cx="8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387" name="Google Shape;387;p42"/>
          <p:cNvSpPr/>
          <p:nvPr/>
        </p:nvSpPr>
        <p:spPr>
          <a:xfrm flipH="1">
            <a:off x="6679908" y="1"/>
            <a:ext cx="1447800" cy="639000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42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42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0" name="Google Shape;390;p42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7746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3"/>
          <p:cNvSpPr txBox="1"/>
          <p:nvPr/>
        </p:nvSpPr>
        <p:spPr>
          <a:xfrm>
            <a:off x="11072378" y="235732"/>
            <a:ext cx="8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grpSp>
        <p:nvGrpSpPr>
          <p:cNvPr id="393" name="Google Shape;393;p43"/>
          <p:cNvGrpSpPr/>
          <p:nvPr/>
        </p:nvGrpSpPr>
        <p:grpSpPr>
          <a:xfrm flipH="1">
            <a:off x="7561241" y="1"/>
            <a:ext cx="4764065" cy="3540948"/>
            <a:chOff x="-124265" y="-1"/>
            <a:chExt cx="4764065" cy="3367200"/>
          </a:xfrm>
        </p:grpSpPr>
        <p:sp>
          <p:nvSpPr>
            <p:cNvPr id="394" name="Google Shape;394;p43"/>
            <p:cNvSpPr/>
            <p:nvPr/>
          </p:nvSpPr>
          <p:spPr>
            <a:xfrm>
              <a:off x="0" y="-1"/>
              <a:ext cx="4639800" cy="3367200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95" name="Google Shape;395;p43"/>
            <p:cNvCxnSpPr/>
            <p:nvPr/>
          </p:nvCxnSpPr>
          <p:spPr>
            <a:xfrm rot="10800000" flipH="1">
              <a:off x="1433638" y="93"/>
              <a:ext cx="1241100" cy="9165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96" name="Google Shape;396;p43"/>
            <p:cNvSpPr/>
            <p:nvPr/>
          </p:nvSpPr>
          <p:spPr>
            <a:xfrm rot="-2178996">
              <a:off x="-192216" y="1140830"/>
              <a:ext cx="1354503" cy="214810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7" name="Google Shape;397;p43"/>
          <p:cNvSpPr/>
          <p:nvPr/>
        </p:nvSpPr>
        <p:spPr>
          <a:xfrm flipH="1">
            <a:off x="6679908" y="1"/>
            <a:ext cx="1447800" cy="639000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43" title="Subtitle"/>
          <p:cNvSpPr txBox="1">
            <a:spLocks noGrp="1"/>
          </p:cNvSpPr>
          <p:nvPr>
            <p:ph type="body" idx="1"/>
          </p:nvPr>
        </p:nvSpPr>
        <p:spPr>
          <a:xfrm>
            <a:off x="520493" y="1376932"/>
            <a:ext cx="73686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9" name="Google Shape;399;p43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43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1" name="Google Shape;401;p43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43"/>
          <p:cNvSpPr txBox="1">
            <a:spLocks noGrp="1"/>
          </p:cNvSpPr>
          <p:nvPr>
            <p:ph type="body" idx="2"/>
          </p:nvPr>
        </p:nvSpPr>
        <p:spPr>
          <a:xfrm>
            <a:off x="531814" y="2005762"/>
            <a:ext cx="5225700" cy="40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3" name="Google Shape;403;p43" title="Chart"/>
          <p:cNvSpPr>
            <a:spLocks noGrp="1"/>
          </p:cNvSpPr>
          <p:nvPr>
            <p:ph type="chart" idx="3"/>
          </p:nvPr>
        </p:nvSpPr>
        <p:spPr>
          <a:xfrm>
            <a:off x="5796114" y="2005762"/>
            <a:ext cx="5719500" cy="40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086867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Photo">
  <p:cSld name="Large Photo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4"/>
          <p:cNvSpPr/>
          <p:nvPr/>
        </p:nvSpPr>
        <p:spPr>
          <a:xfrm rot="10800000" flipH="1">
            <a:off x="0" y="98"/>
            <a:ext cx="11747400" cy="62991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44" title="Image"/>
          <p:cNvSpPr>
            <a:spLocks noGrp="1"/>
          </p:cNvSpPr>
          <p:nvPr>
            <p:ph type="pic" idx="2"/>
          </p:nvPr>
        </p:nvSpPr>
        <p:spPr>
          <a:xfrm>
            <a:off x="359229" y="326570"/>
            <a:ext cx="11473500" cy="62049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0" tIns="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100"/>
              <a:buFont typeface="Arial"/>
              <a:buNone/>
              <a:defRPr sz="11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407" name="Google Shape;407;p44"/>
          <p:cNvCxnSpPr/>
          <p:nvPr/>
        </p:nvCxnSpPr>
        <p:spPr>
          <a:xfrm rot="10800000" flipH="1">
            <a:off x="0" y="5344758"/>
            <a:ext cx="2362200" cy="124110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8" name="Google Shape;408;p44" title="Title "/>
          <p:cNvSpPr txBox="1">
            <a:spLocks noGrp="1"/>
          </p:cNvSpPr>
          <p:nvPr>
            <p:ph type="title"/>
          </p:nvPr>
        </p:nvSpPr>
        <p:spPr>
          <a:xfrm>
            <a:off x="359229" y="558802"/>
            <a:ext cx="8333100" cy="9399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spcFirstLastPara="1" wrap="square" lIns="288000" tIns="45700" rIns="91425" bIns="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44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</a:defRPr>
            </a:lvl1pPr>
            <a:lvl2pPr lvl="1">
              <a:buNone/>
              <a:defRPr sz="1300">
                <a:solidFill>
                  <a:schemeClr val="dk1"/>
                </a:solidFill>
              </a:defRPr>
            </a:lvl2pPr>
            <a:lvl3pPr lvl="2">
              <a:buNone/>
              <a:defRPr sz="1300">
                <a:solidFill>
                  <a:schemeClr val="dk1"/>
                </a:solidFill>
              </a:defRPr>
            </a:lvl3pPr>
            <a:lvl4pPr lvl="3">
              <a:buNone/>
              <a:defRPr sz="1300">
                <a:solidFill>
                  <a:schemeClr val="dk1"/>
                </a:solidFill>
              </a:defRPr>
            </a:lvl4pPr>
            <a:lvl5pPr lvl="4">
              <a:buNone/>
              <a:defRPr sz="1300">
                <a:solidFill>
                  <a:schemeClr val="dk1"/>
                </a:solidFill>
              </a:defRPr>
            </a:lvl5pPr>
            <a:lvl6pPr lvl="5">
              <a:buNone/>
              <a:defRPr sz="1300">
                <a:solidFill>
                  <a:schemeClr val="dk1"/>
                </a:solidFill>
              </a:defRPr>
            </a:lvl6pPr>
            <a:lvl7pPr lvl="6">
              <a:buNone/>
              <a:defRPr sz="1300">
                <a:solidFill>
                  <a:schemeClr val="dk1"/>
                </a:solidFill>
              </a:defRPr>
            </a:lvl7pPr>
            <a:lvl8pPr lvl="7">
              <a:buNone/>
              <a:defRPr sz="1300">
                <a:solidFill>
                  <a:schemeClr val="dk1"/>
                </a:solidFill>
              </a:defRPr>
            </a:lvl8pPr>
            <a:lvl9pPr lvl="8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71952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Layout 02">
  <p:cSld name="Text Layout 02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1"/>
          <p:cNvSpPr/>
          <p:nvPr/>
        </p:nvSpPr>
        <p:spPr>
          <a:xfrm rot="10800000">
            <a:off x="1839686" y="-6"/>
            <a:ext cx="10352314" cy="5638806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41"/>
          <p:cNvSpPr>
            <a:spLocks noGrp="1"/>
          </p:cNvSpPr>
          <p:nvPr>
            <p:ph type="pic" idx="2"/>
          </p:nvPr>
        </p:nvSpPr>
        <p:spPr>
          <a:xfrm>
            <a:off x="6170177" y="1435100"/>
            <a:ext cx="6021821" cy="54229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365750" bIns="45700" anchor="ctr" anchorCtr="0">
            <a:noAutofit/>
          </a:bodyPr>
          <a:lstStyle>
            <a:lvl1pPr marR="0" lvl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2" name="Google Shape;362;p41" title="Bullet Points"/>
          <p:cNvSpPr txBox="1">
            <a:spLocks noGrp="1"/>
          </p:cNvSpPr>
          <p:nvPr>
            <p:ph type="body"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3" name="Google Shape;363;p41"/>
          <p:cNvSpPr/>
          <p:nvPr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4" name="Google Shape;364;p41"/>
          <p:cNvCxnSpPr/>
          <p:nvPr/>
        </p:nvCxnSpPr>
        <p:spPr>
          <a:xfrm rot="10800000" flipH="1">
            <a:off x="10352314" y="1185452"/>
            <a:ext cx="1839685" cy="1633948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5" name="Google Shape;365;p41" title="Subtitle"/>
          <p:cNvSpPr txBox="1">
            <a:spLocks noGrp="1"/>
          </p:cNvSpPr>
          <p:nvPr>
            <p:ph type="body" idx="3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6" name="Google Shape;366;p41"/>
          <p:cNvSpPr txBox="1"/>
          <p:nvPr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367" name="Google Shape;367;p41" title="Title "/>
          <p:cNvSpPr txBox="1">
            <a:spLocks noGrp="1"/>
          </p:cNvSpPr>
          <p:nvPr>
            <p:ph type="title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41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41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2806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5" title="Title"/>
          <p:cNvSpPr txBox="1">
            <a:spLocks noGrp="1"/>
          </p:cNvSpPr>
          <p:nvPr>
            <p:ph type="ctrTitle"/>
          </p:nvPr>
        </p:nvSpPr>
        <p:spPr>
          <a:xfrm>
            <a:off x="6375721" y="1821022"/>
            <a:ext cx="4853700" cy="16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Calibri"/>
              <a:buNone/>
              <a:defRPr sz="43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45"/>
          <p:cNvSpPr txBox="1">
            <a:spLocks noGrp="1"/>
          </p:cNvSpPr>
          <p:nvPr>
            <p:ph type="body" idx="1"/>
          </p:nvPr>
        </p:nvSpPr>
        <p:spPr>
          <a:xfrm>
            <a:off x="6822929" y="3461163"/>
            <a:ext cx="34458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3" name="Google Shape;413;p45"/>
          <p:cNvSpPr txBox="1">
            <a:spLocks noGrp="1"/>
          </p:cNvSpPr>
          <p:nvPr>
            <p:ph type="body" idx="2"/>
          </p:nvPr>
        </p:nvSpPr>
        <p:spPr>
          <a:xfrm>
            <a:off x="6822929" y="3839451"/>
            <a:ext cx="34458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4" name="Google Shape;414;p45"/>
          <p:cNvSpPr txBox="1">
            <a:spLocks noGrp="1"/>
          </p:cNvSpPr>
          <p:nvPr>
            <p:ph type="body" idx="3"/>
          </p:nvPr>
        </p:nvSpPr>
        <p:spPr>
          <a:xfrm>
            <a:off x="6822928" y="4216669"/>
            <a:ext cx="34458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5" name="Google Shape;415;p45"/>
          <p:cNvSpPr txBox="1">
            <a:spLocks noGrp="1"/>
          </p:cNvSpPr>
          <p:nvPr>
            <p:ph type="body" idx="4"/>
          </p:nvPr>
        </p:nvSpPr>
        <p:spPr>
          <a:xfrm>
            <a:off x="6822929" y="4594957"/>
            <a:ext cx="34458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6" name="Google Shape;416;p45"/>
          <p:cNvSpPr/>
          <p:nvPr/>
        </p:nvSpPr>
        <p:spPr>
          <a:xfrm>
            <a:off x="6458938" y="3505247"/>
            <a:ext cx="258876" cy="2588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endParaRPr sz="30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7" name="Google Shape;417;p45"/>
          <p:cNvSpPr/>
          <p:nvPr/>
        </p:nvSpPr>
        <p:spPr>
          <a:xfrm>
            <a:off x="6507622" y="3897986"/>
            <a:ext cx="161514" cy="296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endParaRPr sz="30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8" name="Google Shape;418;p45"/>
          <p:cNvSpPr/>
          <p:nvPr/>
        </p:nvSpPr>
        <p:spPr>
          <a:xfrm>
            <a:off x="6458938" y="4327945"/>
            <a:ext cx="258876" cy="1882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endParaRPr sz="30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9" name="Google Shape;419;p45"/>
          <p:cNvSpPr/>
          <p:nvPr/>
        </p:nvSpPr>
        <p:spPr>
          <a:xfrm>
            <a:off x="6471716" y="4650082"/>
            <a:ext cx="233334" cy="2333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ill Sans"/>
              <a:buNone/>
            </a:pPr>
            <a:endParaRPr sz="3000" b="0" i="0" u="none" strike="noStrike" cap="non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0" name="Google Shape;420;p45"/>
          <p:cNvSpPr/>
          <p:nvPr/>
        </p:nvSpPr>
        <p:spPr>
          <a:xfrm rot="10800000" flipH="1">
            <a:off x="0" y="-96"/>
            <a:ext cx="10625400" cy="5404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1" name="Google Shape;421;p45"/>
          <p:cNvCxnSpPr/>
          <p:nvPr/>
        </p:nvCxnSpPr>
        <p:spPr>
          <a:xfrm rot="10800000" flipH="1">
            <a:off x="0" y="-44"/>
            <a:ext cx="6030600" cy="30045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22" name="Google Shape;422;p45"/>
          <p:cNvCxnSpPr/>
          <p:nvPr/>
        </p:nvCxnSpPr>
        <p:spPr>
          <a:xfrm rot="10800000" flipH="1">
            <a:off x="9004301" y="3924399"/>
            <a:ext cx="3187800" cy="168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23" name="Google Shape;423;p45"/>
          <p:cNvCxnSpPr/>
          <p:nvPr/>
        </p:nvCxnSpPr>
        <p:spPr>
          <a:xfrm rot="10800000" flipH="1">
            <a:off x="-17837" y="4699970"/>
            <a:ext cx="1919700" cy="1001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24" name="Google Shape;424;p45"/>
          <p:cNvSpPr>
            <a:spLocks noGrp="1"/>
          </p:cNvSpPr>
          <p:nvPr>
            <p:ph type="pic" idx="5"/>
          </p:nvPr>
        </p:nvSpPr>
        <p:spPr>
          <a:xfrm>
            <a:off x="1683398" y="860944"/>
            <a:ext cx="4428600" cy="51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5" name="Google Shape;425;p45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</a:defRPr>
            </a:lvl1pPr>
            <a:lvl2pPr lvl="1">
              <a:buNone/>
              <a:defRPr sz="1300">
                <a:solidFill>
                  <a:schemeClr val="dk1"/>
                </a:solidFill>
              </a:defRPr>
            </a:lvl2pPr>
            <a:lvl3pPr lvl="2">
              <a:buNone/>
              <a:defRPr sz="1300">
                <a:solidFill>
                  <a:schemeClr val="dk1"/>
                </a:solidFill>
              </a:defRPr>
            </a:lvl3pPr>
            <a:lvl4pPr lvl="3">
              <a:buNone/>
              <a:defRPr sz="1300">
                <a:solidFill>
                  <a:schemeClr val="dk1"/>
                </a:solidFill>
              </a:defRPr>
            </a:lvl4pPr>
            <a:lvl5pPr lvl="4">
              <a:buNone/>
              <a:defRPr sz="1300">
                <a:solidFill>
                  <a:schemeClr val="dk1"/>
                </a:solidFill>
              </a:defRPr>
            </a:lvl5pPr>
            <a:lvl6pPr lvl="5">
              <a:buNone/>
              <a:defRPr sz="1300">
                <a:solidFill>
                  <a:schemeClr val="dk1"/>
                </a:solidFill>
              </a:defRPr>
            </a:lvl6pPr>
            <a:lvl7pPr lvl="6">
              <a:buNone/>
              <a:defRPr sz="1300">
                <a:solidFill>
                  <a:schemeClr val="dk1"/>
                </a:solidFill>
              </a:defRPr>
            </a:lvl7pPr>
            <a:lvl8pPr lvl="7">
              <a:buNone/>
              <a:defRPr sz="1300">
                <a:solidFill>
                  <a:schemeClr val="dk1"/>
                </a:solidFill>
              </a:defRPr>
            </a:lvl8pPr>
            <a:lvl9pPr lvl="8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17474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6"/>
          <p:cNvSpPr/>
          <p:nvPr/>
        </p:nvSpPr>
        <p:spPr>
          <a:xfrm rot="10800000" flipH="1">
            <a:off x="0" y="-96"/>
            <a:ext cx="10625400" cy="5404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8" name="Google Shape;428;p46"/>
          <p:cNvCxnSpPr/>
          <p:nvPr/>
        </p:nvCxnSpPr>
        <p:spPr>
          <a:xfrm rot="10800000" flipH="1">
            <a:off x="0" y="-44"/>
            <a:ext cx="6030600" cy="30045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29" name="Google Shape;429;p46"/>
          <p:cNvCxnSpPr/>
          <p:nvPr/>
        </p:nvCxnSpPr>
        <p:spPr>
          <a:xfrm rot="10800000" flipH="1">
            <a:off x="9004301" y="3924399"/>
            <a:ext cx="3187800" cy="168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0" name="Google Shape;430;p46" title="Title"/>
          <p:cNvSpPr txBox="1">
            <a:spLocks noGrp="1"/>
          </p:cNvSpPr>
          <p:nvPr>
            <p:ph type="ctrTitle"/>
          </p:nvPr>
        </p:nvSpPr>
        <p:spPr>
          <a:xfrm>
            <a:off x="6375721" y="2006084"/>
            <a:ext cx="4853700" cy="16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Calibri"/>
              <a:buNone/>
              <a:defRPr sz="43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46" title="Subtitle"/>
          <p:cNvSpPr txBox="1">
            <a:spLocks noGrp="1"/>
          </p:cNvSpPr>
          <p:nvPr>
            <p:ph type="subTitle" idx="1"/>
          </p:nvPr>
        </p:nvSpPr>
        <p:spPr>
          <a:xfrm>
            <a:off x="6375214" y="3640998"/>
            <a:ext cx="4854300" cy="12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432" name="Google Shape;432;p46"/>
          <p:cNvCxnSpPr/>
          <p:nvPr/>
        </p:nvCxnSpPr>
        <p:spPr>
          <a:xfrm rot="10800000" flipH="1">
            <a:off x="-17837" y="4699970"/>
            <a:ext cx="1919700" cy="1001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3" name="Google Shape;433;p46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accent6"/>
                </a:solidFill>
              </a:defRPr>
            </a:lvl1pPr>
            <a:lvl2pPr lvl="1">
              <a:buNone/>
              <a:defRPr sz="1300">
                <a:solidFill>
                  <a:schemeClr val="accent6"/>
                </a:solidFill>
              </a:defRPr>
            </a:lvl2pPr>
            <a:lvl3pPr lvl="2">
              <a:buNone/>
              <a:defRPr sz="1300">
                <a:solidFill>
                  <a:schemeClr val="accent6"/>
                </a:solidFill>
              </a:defRPr>
            </a:lvl3pPr>
            <a:lvl4pPr lvl="3">
              <a:buNone/>
              <a:defRPr sz="1300">
                <a:solidFill>
                  <a:schemeClr val="accent6"/>
                </a:solidFill>
              </a:defRPr>
            </a:lvl4pPr>
            <a:lvl5pPr lvl="4">
              <a:buNone/>
              <a:defRPr sz="1300">
                <a:solidFill>
                  <a:schemeClr val="accent6"/>
                </a:solidFill>
              </a:defRPr>
            </a:lvl5pPr>
            <a:lvl6pPr lvl="5">
              <a:buNone/>
              <a:defRPr sz="1300">
                <a:solidFill>
                  <a:schemeClr val="accent6"/>
                </a:solidFill>
              </a:defRPr>
            </a:lvl6pPr>
            <a:lvl7pPr lvl="6">
              <a:buNone/>
              <a:defRPr sz="1300">
                <a:solidFill>
                  <a:schemeClr val="accent6"/>
                </a:solidFill>
              </a:defRPr>
            </a:lvl7pPr>
            <a:lvl8pPr lvl="7">
              <a:buNone/>
              <a:defRPr sz="1300">
                <a:solidFill>
                  <a:schemeClr val="accent6"/>
                </a:solidFill>
              </a:defRPr>
            </a:lvl8pPr>
            <a:lvl9pPr lvl="8">
              <a:buNone/>
              <a:defRPr sz="1300">
                <a:solidFill>
                  <a:schemeClr val="accent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964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7"/>
          <p:cNvSpPr/>
          <p:nvPr/>
        </p:nvSpPr>
        <p:spPr>
          <a:xfrm rot="10800000" flipH="1">
            <a:off x="0" y="-96"/>
            <a:ext cx="10625400" cy="5404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47"/>
          <p:cNvSpPr/>
          <p:nvPr/>
        </p:nvSpPr>
        <p:spPr>
          <a:xfrm rot="-1641099">
            <a:off x="-637245" y="3588181"/>
            <a:ext cx="3860264" cy="1746983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7" name="Google Shape;437;p47"/>
          <p:cNvCxnSpPr/>
          <p:nvPr/>
        </p:nvCxnSpPr>
        <p:spPr>
          <a:xfrm rot="10800000" flipH="1">
            <a:off x="0" y="1010096"/>
            <a:ext cx="1785300" cy="9075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8" name="Google Shape;438;p47" title="Title"/>
          <p:cNvSpPr txBox="1">
            <a:spLocks noGrp="1"/>
          </p:cNvSpPr>
          <p:nvPr>
            <p:ph type="title"/>
          </p:nvPr>
        </p:nvSpPr>
        <p:spPr>
          <a:xfrm>
            <a:off x="6283842" y="1987420"/>
            <a:ext cx="4911600" cy="17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  <a:defRPr sz="40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47" title="Subtitle"/>
          <p:cNvSpPr txBox="1">
            <a:spLocks noGrp="1"/>
          </p:cNvSpPr>
          <p:nvPr>
            <p:ph type="body" idx="1"/>
          </p:nvPr>
        </p:nvSpPr>
        <p:spPr>
          <a:xfrm>
            <a:off x="6283842" y="3792046"/>
            <a:ext cx="4911600" cy="9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0909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440" name="Google Shape;440;p47"/>
          <p:cNvCxnSpPr/>
          <p:nvPr/>
        </p:nvCxnSpPr>
        <p:spPr>
          <a:xfrm rot="10800000" flipH="1">
            <a:off x="9004301" y="3924399"/>
            <a:ext cx="3187800" cy="168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1" name="Google Shape;441;p47"/>
          <p:cNvSpPr/>
          <p:nvPr/>
        </p:nvSpPr>
        <p:spPr>
          <a:xfrm>
            <a:off x="7754112" y="0"/>
            <a:ext cx="2258700" cy="742800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2" name="Google Shape;442;p47"/>
          <p:cNvCxnSpPr/>
          <p:nvPr/>
        </p:nvCxnSpPr>
        <p:spPr>
          <a:xfrm rot="10800000" flipH="1">
            <a:off x="0" y="408510"/>
            <a:ext cx="6595500" cy="34032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43" name="Google Shape;443;p47"/>
          <p:cNvCxnSpPr/>
          <p:nvPr/>
        </p:nvCxnSpPr>
        <p:spPr>
          <a:xfrm rot="10800000" flipH="1">
            <a:off x="-17837" y="5266898"/>
            <a:ext cx="1919700" cy="1001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4" name="Google Shape;444;p47"/>
          <p:cNvSpPr/>
          <p:nvPr/>
        </p:nvSpPr>
        <p:spPr>
          <a:xfrm rot="-1641036">
            <a:off x="-139076" y="3407069"/>
            <a:ext cx="1438508" cy="236419"/>
          </a:xfrm>
          <a:prstGeom prst="parallelogram">
            <a:avLst>
              <a:gd name="adj" fmla="val 5321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47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accent6"/>
                </a:solidFill>
              </a:defRPr>
            </a:lvl1pPr>
            <a:lvl2pPr lvl="1">
              <a:buNone/>
              <a:defRPr sz="1300">
                <a:solidFill>
                  <a:schemeClr val="accent6"/>
                </a:solidFill>
              </a:defRPr>
            </a:lvl2pPr>
            <a:lvl3pPr lvl="2">
              <a:buNone/>
              <a:defRPr sz="1300">
                <a:solidFill>
                  <a:schemeClr val="accent6"/>
                </a:solidFill>
              </a:defRPr>
            </a:lvl3pPr>
            <a:lvl4pPr lvl="3">
              <a:buNone/>
              <a:defRPr sz="1300">
                <a:solidFill>
                  <a:schemeClr val="accent6"/>
                </a:solidFill>
              </a:defRPr>
            </a:lvl4pPr>
            <a:lvl5pPr lvl="4">
              <a:buNone/>
              <a:defRPr sz="1300">
                <a:solidFill>
                  <a:schemeClr val="accent6"/>
                </a:solidFill>
              </a:defRPr>
            </a:lvl5pPr>
            <a:lvl6pPr lvl="5">
              <a:buNone/>
              <a:defRPr sz="1300">
                <a:solidFill>
                  <a:schemeClr val="accent6"/>
                </a:solidFill>
              </a:defRPr>
            </a:lvl6pPr>
            <a:lvl7pPr lvl="6">
              <a:buNone/>
              <a:defRPr sz="1300">
                <a:solidFill>
                  <a:schemeClr val="accent6"/>
                </a:solidFill>
              </a:defRPr>
            </a:lvl7pPr>
            <a:lvl8pPr lvl="7">
              <a:buNone/>
              <a:defRPr sz="1300">
                <a:solidFill>
                  <a:schemeClr val="accent6"/>
                </a:solidFill>
              </a:defRPr>
            </a:lvl8pPr>
            <a:lvl9pPr lvl="8">
              <a:buNone/>
              <a:defRPr sz="1300">
                <a:solidFill>
                  <a:schemeClr val="accent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2015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7" name="Google Shape;447;p48"/>
          <p:cNvCxnSpPr/>
          <p:nvPr/>
        </p:nvCxnSpPr>
        <p:spPr>
          <a:xfrm rot="10800000">
            <a:off x="-9128" y="3634056"/>
            <a:ext cx="1912500" cy="15729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48" name="Google Shape;448;p48"/>
          <p:cNvGrpSpPr/>
          <p:nvPr/>
        </p:nvGrpSpPr>
        <p:grpSpPr>
          <a:xfrm flipH="1">
            <a:off x="7561241" y="1"/>
            <a:ext cx="4764065" cy="3540948"/>
            <a:chOff x="-124265" y="-1"/>
            <a:chExt cx="4764065" cy="3367200"/>
          </a:xfrm>
        </p:grpSpPr>
        <p:sp>
          <p:nvSpPr>
            <p:cNvPr id="449" name="Google Shape;449;p48"/>
            <p:cNvSpPr/>
            <p:nvPr/>
          </p:nvSpPr>
          <p:spPr>
            <a:xfrm>
              <a:off x="0" y="-1"/>
              <a:ext cx="4639800" cy="3367200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50" name="Google Shape;450;p48"/>
            <p:cNvCxnSpPr/>
            <p:nvPr/>
          </p:nvCxnSpPr>
          <p:spPr>
            <a:xfrm rot="10800000" flipH="1">
              <a:off x="1433638" y="93"/>
              <a:ext cx="1241100" cy="9165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51" name="Google Shape;451;p48"/>
            <p:cNvSpPr/>
            <p:nvPr/>
          </p:nvSpPr>
          <p:spPr>
            <a:xfrm rot="-2178996">
              <a:off x="-192216" y="1140830"/>
              <a:ext cx="1354503" cy="214810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2" name="Google Shape;452;p48"/>
          <p:cNvSpPr txBox="1"/>
          <p:nvPr/>
        </p:nvSpPr>
        <p:spPr>
          <a:xfrm>
            <a:off x="11072378" y="235732"/>
            <a:ext cx="8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067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14067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453" name="Google Shape;453;p48"/>
          <p:cNvSpPr/>
          <p:nvPr/>
        </p:nvSpPr>
        <p:spPr>
          <a:xfrm flipH="1">
            <a:off x="6679908" y="1"/>
            <a:ext cx="1447800" cy="639000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48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4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6" name="Google Shape;456;p48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48"/>
          <p:cNvSpPr txBox="1">
            <a:spLocks noGrp="1"/>
          </p:cNvSpPr>
          <p:nvPr>
            <p:ph type="body" idx="1"/>
          </p:nvPr>
        </p:nvSpPr>
        <p:spPr>
          <a:xfrm>
            <a:off x="518678" y="1681163"/>
            <a:ext cx="53826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8" name="Google Shape;458;p48"/>
          <p:cNvSpPr txBox="1">
            <a:spLocks noGrp="1"/>
          </p:cNvSpPr>
          <p:nvPr>
            <p:ph type="body" idx="2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9" name="Google Shape;459;p48"/>
          <p:cNvSpPr txBox="1">
            <a:spLocks noGrp="1"/>
          </p:cNvSpPr>
          <p:nvPr>
            <p:ph type="body" idx="3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0" name="Google Shape;460;p48"/>
          <p:cNvSpPr txBox="1">
            <a:spLocks noGrp="1"/>
          </p:cNvSpPr>
          <p:nvPr>
            <p:ph type="body" idx="4"/>
          </p:nvPr>
        </p:nvSpPr>
        <p:spPr>
          <a:xfrm>
            <a:off x="518678" y="2505075"/>
            <a:ext cx="53916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365499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9"/>
          <p:cNvSpPr/>
          <p:nvPr/>
        </p:nvSpPr>
        <p:spPr>
          <a:xfrm rot="10800000" flipH="1">
            <a:off x="0" y="-96"/>
            <a:ext cx="10625400" cy="5404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3" name="Google Shape;463;p49"/>
          <p:cNvCxnSpPr/>
          <p:nvPr/>
        </p:nvCxnSpPr>
        <p:spPr>
          <a:xfrm rot="10800000" flipH="1">
            <a:off x="0" y="-44"/>
            <a:ext cx="6030600" cy="30045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64" name="Google Shape;464;p49"/>
          <p:cNvCxnSpPr/>
          <p:nvPr/>
        </p:nvCxnSpPr>
        <p:spPr>
          <a:xfrm rot="10800000" flipH="1">
            <a:off x="9004301" y="3924399"/>
            <a:ext cx="3187800" cy="168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5" name="Google Shape;465;p49" title="Title"/>
          <p:cNvSpPr txBox="1">
            <a:spLocks noGrp="1"/>
          </p:cNvSpPr>
          <p:nvPr>
            <p:ph type="ctrTitle"/>
          </p:nvPr>
        </p:nvSpPr>
        <p:spPr>
          <a:xfrm>
            <a:off x="719170" y="4374036"/>
            <a:ext cx="5311500" cy="13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Arial"/>
              <a:buNone/>
              <a:defRPr sz="43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66" name="Google Shape;466;p49"/>
          <p:cNvCxnSpPr/>
          <p:nvPr/>
        </p:nvCxnSpPr>
        <p:spPr>
          <a:xfrm rot="10800000" flipH="1">
            <a:off x="-17837" y="4699970"/>
            <a:ext cx="1919700" cy="1001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7" name="Google Shape;467;p49"/>
          <p:cNvSpPr txBox="1">
            <a:spLocks noGrp="1"/>
          </p:cNvSpPr>
          <p:nvPr>
            <p:ph type="body" idx="1"/>
          </p:nvPr>
        </p:nvSpPr>
        <p:spPr>
          <a:xfrm>
            <a:off x="719170" y="5701069"/>
            <a:ext cx="5311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8" name="Google Shape;468;p49"/>
          <p:cNvSpPr txBox="1">
            <a:spLocks noGrp="1"/>
          </p:cNvSpPr>
          <p:nvPr>
            <p:ph type="body" idx="2"/>
          </p:nvPr>
        </p:nvSpPr>
        <p:spPr>
          <a:xfrm>
            <a:off x="6161316" y="2290713"/>
            <a:ext cx="5803800" cy="43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9" name="Google Shape;469;p49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accent6"/>
                </a:solidFill>
              </a:defRPr>
            </a:lvl1pPr>
            <a:lvl2pPr lvl="1">
              <a:buNone/>
              <a:defRPr sz="1300">
                <a:solidFill>
                  <a:schemeClr val="accent6"/>
                </a:solidFill>
              </a:defRPr>
            </a:lvl2pPr>
            <a:lvl3pPr lvl="2">
              <a:buNone/>
              <a:defRPr sz="1300">
                <a:solidFill>
                  <a:schemeClr val="accent6"/>
                </a:solidFill>
              </a:defRPr>
            </a:lvl3pPr>
            <a:lvl4pPr lvl="3">
              <a:buNone/>
              <a:defRPr sz="1300">
                <a:solidFill>
                  <a:schemeClr val="accent6"/>
                </a:solidFill>
              </a:defRPr>
            </a:lvl4pPr>
            <a:lvl5pPr lvl="4">
              <a:buNone/>
              <a:defRPr sz="1300">
                <a:solidFill>
                  <a:schemeClr val="accent6"/>
                </a:solidFill>
              </a:defRPr>
            </a:lvl5pPr>
            <a:lvl6pPr lvl="5">
              <a:buNone/>
              <a:defRPr sz="1300">
                <a:solidFill>
                  <a:schemeClr val="accent6"/>
                </a:solidFill>
              </a:defRPr>
            </a:lvl6pPr>
            <a:lvl7pPr lvl="6">
              <a:buNone/>
              <a:defRPr sz="1300">
                <a:solidFill>
                  <a:schemeClr val="accent6"/>
                </a:solidFill>
              </a:defRPr>
            </a:lvl7pPr>
            <a:lvl8pPr lvl="7">
              <a:buNone/>
              <a:defRPr sz="1300">
                <a:solidFill>
                  <a:schemeClr val="accent6"/>
                </a:solidFill>
              </a:defRPr>
            </a:lvl8pPr>
            <a:lvl9pPr lvl="8">
              <a:buNone/>
              <a:defRPr sz="1300">
                <a:solidFill>
                  <a:schemeClr val="accent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329924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0"/>
          <p:cNvSpPr/>
          <p:nvPr/>
        </p:nvSpPr>
        <p:spPr>
          <a:xfrm rot="10800000" flipH="1">
            <a:off x="0" y="-96"/>
            <a:ext cx="10625400" cy="5404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2" name="Google Shape;472;p50"/>
          <p:cNvCxnSpPr/>
          <p:nvPr/>
        </p:nvCxnSpPr>
        <p:spPr>
          <a:xfrm rot="10800000" flipH="1">
            <a:off x="0" y="-44"/>
            <a:ext cx="6030600" cy="30045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73" name="Google Shape;473;p50"/>
          <p:cNvCxnSpPr/>
          <p:nvPr/>
        </p:nvCxnSpPr>
        <p:spPr>
          <a:xfrm rot="10800000" flipH="1">
            <a:off x="9004301" y="3924399"/>
            <a:ext cx="3187800" cy="16890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74" name="Google Shape;474;p50" title="Title"/>
          <p:cNvSpPr txBox="1">
            <a:spLocks noGrp="1"/>
          </p:cNvSpPr>
          <p:nvPr>
            <p:ph type="ctrTitle"/>
          </p:nvPr>
        </p:nvSpPr>
        <p:spPr>
          <a:xfrm>
            <a:off x="719170" y="4374036"/>
            <a:ext cx="5311500" cy="13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00"/>
              <a:buFont typeface="Arial"/>
              <a:buNone/>
              <a:defRPr sz="43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75" name="Google Shape;475;p50"/>
          <p:cNvCxnSpPr/>
          <p:nvPr/>
        </p:nvCxnSpPr>
        <p:spPr>
          <a:xfrm rot="10800000" flipH="1">
            <a:off x="-17837" y="4699970"/>
            <a:ext cx="1919700" cy="1001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76" name="Google Shape;476;p50"/>
          <p:cNvSpPr txBox="1">
            <a:spLocks noGrp="1"/>
          </p:cNvSpPr>
          <p:nvPr>
            <p:ph type="body" idx="1"/>
          </p:nvPr>
        </p:nvSpPr>
        <p:spPr>
          <a:xfrm>
            <a:off x="719170" y="5701069"/>
            <a:ext cx="5311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7" name="Google Shape;477;p50"/>
          <p:cNvSpPr>
            <a:spLocks noGrp="1"/>
          </p:cNvSpPr>
          <p:nvPr>
            <p:ph type="pic" idx="2"/>
          </p:nvPr>
        </p:nvSpPr>
        <p:spPr>
          <a:xfrm>
            <a:off x="6249970" y="2271860"/>
            <a:ext cx="5715000" cy="43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8" name="Google Shape;478;p50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accent6"/>
                </a:solidFill>
              </a:defRPr>
            </a:lvl1pPr>
            <a:lvl2pPr lvl="1">
              <a:buNone/>
              <a:defRPr sz="1300">
                <a:solidFill>
                  <a:schemeClr val="accent6"/>
                </a:solidFill>
              </a:defRPr>
            </a:lvl2pPr>
            <a:lvl3pPr lvl="2">
              <a:buNone/>
              <a:defRPr sz="1300">
                <a:solidFill>
                  <a:schemeClr val="accent6"/>
                </a:solidFill>
              </a:defRPr>
            </a:lvl3pPr>
            <a:lvl4pPr lvl="3">
              <a:buNone/>
              <a:defRPr sz="1300">
                <a:solidFill>
                  <a:schemeClr val="accent6"/>
                </a:solidFill>
              </a:defRPr>
            </a:lvl4pPr>
            <a:lvl5pPr lvl="4">
              <a:buNone/>
              <a:defRPr sz="1300">
                <a:solidFill>
                  <a:schemeClr val="accent6"/>
                </a:solidFill>
              </a:defRPr>
            </a:lvl5pPr>
            <a:lvl6pPr lvl="5">
              <a:buNone/>
              <a:defRPr sz="1300">
                <a:solidFill>
                  <a:schemeClr val="accent6"/>
                </a:solidFill>
              </a:defRPr>
            </a:lvl6pPr>
            <a:lvl7pPr lvl="6">
              <a:buNone/>
              <a:defRPr sz="1300">
                <a:solidFill>
                  <a:schemeClr val="accent6"/>
                </a:solidFill>
              </a:defRPr>
            </a:lvl7pPr>
            <a:lvl8pPr lvl="7">
              <a:buNone/>
              <a:defRPr sz="1300">
                <a:solidFill>
                  <a:schemeClr val="accent6"/>
                </a:solidFill>
              </a:defRPr>
            </a:lvl8pPr>
            <a:lvl9pPr lvl="8">
              <a:buNone/>
              <a:defRPr sz="1300">
                <a:solidFill>
                  <a:schemeClr val="accent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79789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1"/>
          <p:cNvSpPr txBox="1"/>
          <p:nvPr/>
        </p:nvSpPr>
        <p:spPr>
          <a:xfrm>
            <a:off x="11072378" y="235732"/>
            <a:ext cx="8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grpSp>
        <p:nvGrpSpPr>
          <p:cNvPr id="481" name="Google Shape;481;p51"/>
          <p:cNvGrpSpPr/>
          <p:nvPr/>
        </p:nvGrpSpPr>
        <p:grpSpPr>
          <a:xfrm flipH="1">
            <a:off x="7561241" y="1"/>
            <a:ext cx="4764065" cy="3540948"/>
            <a:chOff x="-124265" y="-1"/>
            <a:chExt cx="4764065" cy="3367200"/>
          </a:xfrm>
        </p:grpSpPr>
        <p:sp>
          <p:nvSpPr>
            <p:cNvPr id="482" name="Google Shape;482;p51"/>
            <p:cNvSpPr/>
            <p:nvPr/>
          </p:nvSpPr>
          <p:spPr>
            <a:xfrm>
              <a:off x="0" y="-1"/>
              <a:ext cx="4639800" cy="3367200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83" name="Google Shape;483;p51"/>
            <p:cNvCxnSpPr/>
            <p:nvPr/>
          </p:nvCxnSpPr>
          <p:spPr>
            <a:xfrm rot="10800000" flipH="1">
              <a:off x="1433638" y="93"/>
              <a:ext cx="1241100" cy="9165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84" name="Google Shape;484;p51"/>
            <p:cNvSpPr/>
            <p:nvPr/>
          </p:nvSpPr>
          <p:spPr>
            <a:xfrm rot="-2178996">
              <a:off x="-192216" y="1140830"/>
              <a:ext cx="1354503" cy="214810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5" name="Google Shape;485;p51"/>
          <p:cNvSpPr/>
          <p:nvPr/>
        </p:nvSpPr>
        <p:spPr>
          <a:xfrm flipH="1">
            <a:off x="6679908" y="1"/>
            <a:ext cx="1447800" cy="639000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51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51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9779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2"/>
          <p:cNvSpPr txBox="1"/>
          <p:nvPr/>
        </p:nvSpPr>
        <p:spPr>
          <a:xfrm>
            <a:off x="11072378" y="235732"/>
            <a:ext cx="8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grpSp>
        <p:nvGrpSpPr>
          <p:cNvPr id="490" name="Google Shape;490;p52"/>
          <p:cNvGrpSpPr/>
          <p:nvPr/>
        </p:nvGrpSpPr>
        <p:grpSpPr>
          <a:xfrm flipH="1">
            <a:off x="7561241" y="1"/>
            <a:ext cx="4764065" cy="3540948"/>
            <a:chOff x="-124265" y="-1"/>
            <a:chExt cx="4764065" cy="3367200"/>
          </a:xfrm>
        </p:grpSpPr>
        <p:sp>
          <p:nvSpPr>
            <p:cNvPr id="491" name="Google Shape;491;p52"/>
            <p:cNvSpPr/>
            <p:nvPr/>
          </p:nvSpPr>
          <p:spPr>
            <a:xfrm>
              <a:off x="0" y="-1"/>
              <a:ext cx="4639800" cy="3367200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92" name="Google Shape;492;p52"/>
            <p:cNvCxnSpPr/>
            <p:nvPr/>
          </p:nvCxnSpPr>
          <p:spPr>
            <a:xfrm rot="10800000" flipH="1">
              <a:off x="1433638" y="93"/>
              <a:ext cx="1241100" cy="9165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493" name="Google Shape;493;p52"/>
            <p:cNvSpPr/>
            <p:nvPr/>
          </p:nvSpPr>
          <p:spPr>
            <a:xfrm rot="-2178996">
              <a:off x="-192216" y="1140830"/>
              <a:ext cx="1354503" cy="214810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4" name="Google Shape;494;p52"/>
          <p:cNvSpPr/>
          <p:nvPr/>
        </p:nvSpPr>
        <p:spPr>
          <a:xfrm flipH="1">
            <a:off x="6679908" y="1"/>
            <a:ext cx="1447800" cy="639000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52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2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52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52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5279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3"/>
          <p:cNvSpPr txBox="1">
            <a:spLocks noGrp="1"/>
          </p:cNvSpPr>
          <p:nvPr>
            <p:ph type="title"/>
          </p:nvPr>
        </p:nvSpPr>
        <p:spPr>
          <a:xfrm>
            <a:off x="518678" y="209029"/>
            <a:ext cx="10835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53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buNone/>
              <a:defRPr sz="1300">
                <a:solidFill>
                  <a:schemeClr val="accent1"/>
                </a:solidFill>
              </a:defRPr>
            </a:lvl1pPr>
            <a:lvl2pPr lvl="1">
              <a:buNone/>
              <a:defRPr sz="1300">
                <a:solidFill>
                  <a:schemeClr val="accent1"/>
                </a:solidFill>
              </a:defRPr>
            </a:lvl2pPr>
            <a:lvl3pPr lvl="2">
              <a:buNone/>
              <a:defRPr sz="1300">
                <a:solidFill>
                  <a:schemeClr val="accent1"/>
                </a:solidFill>
              </a:defRPr>
            </a:lvl3pPr>
            <a:lvl4pPr lvl="3">
              <a:buNone/>
              <a:defRPr sz="1300">
                <a:solidFill>
                  <a:schemeClr val="accent1"/>
                </a:solidFill>
              </a:defRPr>
            </a:lvl4pPr>
            <a:lvl5pPr lvl="4">
              <a:buNone/>
              <a:defRPr sz="1300">
                <a:solidFill>
                  <a:schemeClr val="accent1"/>
                </a:solidFill>
              </a:defRPr>
            </a:lvl5pPr>
            <a:lvl6pPr lvl="5">
              <a:buNone/>
              <a:defRPr sz="1300">
                <a:solidFill>
                  <a:schemeClr val="accent1"/>
                </a:solidFill>
              </a:defRPr>
            </a:lvl6pPr>
            <a:lvl7pPr lvl="6">
              <a:buNone/>
              <a:defRPr sz="1300">
                <a:solidFill>
                  <a:schemeClr val="accent1"/>
                </a:solidFill>
              </a:defRPr>
            </a:lvl7pPr>
            <a:lvl8pPr lvl="7">
              <a:buNone/>
              <a:defRPr sz="1300">
                <a:solidFill>
                  <a:schemeClr val="accent1"/>
                </a:solidFill>
              </a:defRPr>
            </a:lvl8pPr>
            <a:lvl9pPr lvl="8">
              <a:buNone/>
              <a:defRPr sz="1300"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1576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ion with Subtitle">
  <p:cSld name="Comparision with Subtitle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1" name="Google Shape;371;p42"/>
          <p:cNvCxnSpPr/>
          <p:nvPr/>
        </p:nvCxnSpPr>
        <p:spPr>
          <a:xfrm rot="10800000">
            <a:off x="-9247" y="3633967"/>
            <a:ext cx="1912619" cy="1572989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72" name="Google Shape;372;p42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373" name="Google Shape;373;p42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74" name="Google Shape;374;p42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75" name="Google Shape;375;p42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6" name="Google Shape;376;p42"/>
          <p:cNvSpPr txBox="1">
            <a:spLocks noGrp="1"/>
          </p:cNvSpPr>
          <p:nvPr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A4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7" name="Google Shape;377;p42" title="Bullet Points"/>
          <p:cNvSpPr txBox="1">
            <a:spLocks noGrp="1"/>
          </p:cNvSpPr>
          <p:nvPr>
            <p:ph type="body" idx="2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8" name="Google Shape;378;p42"/>
          <p:cNvSpPr txBox="1">
            <a:spLocks noGrp="1"/>
          </p:cNvSpPr>
          <p:nvPr>
            <p:ph type="body" idx="3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9" name="Google Shape;379;p42" title="Bullet Points"/>
          <p:cNvSpPr txBox="1">
            <a:spLocks noGrp="1"/>
          </p:cNvSpPr>
          <p:nvPr>
            <p:ph type="body" idx="4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0" name="Google Shape;380;p42" title="Subtitle"/>
          <p:cNvSpPr txBox="1">
            <a:spLocks noGrp="1"/>
          </p:cNvSpPr>
          <p:nvPr>
            <p:ph type="body" idx="5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1" name="Google Shape;381;p42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sp>
        <p:nvSpPr>
          <p:cNvPr id="382" name="Google Shape;382;p42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42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42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5" name="Google Shape;385;p42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99354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3"/>
          <p:cNvSpPr txBox="1"/>
          <p:nvPr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94C"/>
              </a:buClr>
              <a:buSzPts val="3400"/>
              <a:buFont typeface="Arial Black"/>
              <a:buNone/>
            </a:pPr>
            <a:r>
              <a:rPr lang="en-US" sz="3400" b="1" i="0" u="none" strike="noStrike" cap="none">
                <a:solidFill>
                  <a:srgbClr val="00194C"/>
                </a:solidFill>
                <a:latin typeface="Arial Black"/>
                <a:ea typeface="Arial Black"/>
                <a:cs typeface="Arial Black"/>
                <a:sym typeface="Arial Black"/>
              </a:rPr>
              <a:t>FR</a:t>
            </a:r>
            <a:endParaRPr/>
          </a:p>
        </p:txBody>
      </p:sp>
      <p:grpSp>
        <p:nvGrpSpPr>
          <p:cNvPr id="388" name="Google Shape;388;p43"/>
          <p:cNvGrpSpPr/>
          <p:nvPr/>
        </p:nvGrpSpPr>
        <p:grpSpPr>
          <a:xfrm flipH="1">
            <a:off x="7561328" y="0"/>
            <a:ext cx="4763978" cy="3541007"/>
            <a:chOff x="-124265" y="-2"/>
            <a:chExt cx="4763978" cy="3367272"/>
          </a:xfrm>
        </p:grpSpPr>
        <p:sp>
          <p:nvSpPr>
            <p:cNvPr id="389" name="Google Shape;389;p43"/>
            <p:cNvSpPr/>
            <p:nvPr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90" name="Google Shape;390;p43"/>
            <p:cNvCxnSpPr/>
            <p:nvPr/>
          </p:nvCxnSpPr>
          <p:spPr>
            <a:xfrm rot="10800000" flipH="1">
              <a:off x="1433638" y="-2"/>
              <a:ext cx="1240971" cy="916595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91" name="Google Shape;391;p43"/>
            <p:cNvSpPr/>
            <p:nvPr/>
          </p:nvSpPr>
          <p:spPr>
            <a:xfrm rot="-2178838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2" name="Google Shape;392;p43"/>
          <p:cNvSpPr/>
          <p:nvPr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43" title="Subtitle"/>
          <p:cNvSpPr txBox="1">
            <a:spLocks noGrp="1"/>
          </p:cNvSpPr>
          <p:nvPr>
            <p:ph type="body" idx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4" name="Google Shape;394;p43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43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6" name="Google Shape;396;p43" title="Title 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43"/>
          <p:cNvSpPr txBox="1">
            <a:spLocks noGrp="1"/>
          </p:cNvSpPr>
          <p:nvPr>
            <p:ph type="body" idx="2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8" name="Google Shape;398;p43" title="Chart"/>
          <p:cNvSpPr>
            <a:spLocks noGrp="1"/>
          </p:cNvSpPr>
          <p:nvPr>
            <p:ph type="chart" idx="3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3679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Photo">
  <p:cSld name="Large Photo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4"/>
          <p:cNvSpPr/>
          <p:nvPr/>
        </p:nvSpPr>
        <p:spPr>
          <a:xfrm rot="10800000" flipH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44" title="Image"/>
          <p:cNvSpPr>
            <a:spLocks noGrp="1"/>
          </p:cNvSpPr>
          <p:nvPr>
            <p:ph type="pic" idx="2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0" tIns="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A40"/>
              </a:buClr>
              <a:buSzPts val="1100"/>
              <a:buFont typeface="Arial"/>
              <a:buNone/>
              <a:defRPr sz="11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E7A4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402" name="Google Shape;402;p44"/>
          <p:cNvCxnSpPr/>
          <p:nvPr/>
        </p:nvCxnSpPr>
        <p:spPr>
          <a:xfrm rot="10800000" flipH="1">
            <a:off x="0" y="5344886"/>
            <a:ext cx="2362200" cy="1240972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3" name="Google Shape;403;p44" title="Title "/>
          <p:cNvSpPr txBox="1">
            <a:spLocks noGrp="1"/>
          </p:cNvSpPr>
          <p:nvPr>
            <p:ph type="title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spcFirstLastPara="1" wrap="square" lIns="288000" tIns="45700" rIns="91425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29890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0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theme" Target="../theme/theme4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0" name="Google Shape;290;p34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1" name="Google Shape;291;p34"/>
          <p:cNvSpPr txBox="1"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10186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 sz="4000" b="1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🞆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🞆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020092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 title="Page Number Shape"/>
          <p:cNvSpPr/>
          <p:nvPr/>
        </p:nvSpPr>
        <p:spPr>
          <a:xfrm>
            <a:off x="11784011" y="5380580"/>
            <a:ext cx="407988" cy="819150"/>
          </a:xfrm>
          <a:custGeom>
            <a:avLst/>
            <a:gdLst/>
            <a:ahLst/>
            <a:cxnLst/>
            <a:rect l="l" t="t" r="r" b="b"/>
            <a:pathLst>
              <a:path w="1799" h="3612" extrusionOk="0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000"/>
              <a:buFont typeface="Century Schoolbook"/>
              <a:buNone/>
              <a:defRPr sz="5000" b="0" i="1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orbel"/>
              <a:buChar char="–"/>
              <a:defRPr sz="1400" b="0" i="0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112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  <a:defRPr sz="1400" b="0" i="1" u="none" strike="noStrike" cap="none">
                <a:solidFill>
                  <a:srgbClr val="262626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dt" idx="10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1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ftr" idx="11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1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defRPr sz="1200" b="0" i="1" u="none" strike="noStrike" cap="none">
                <a:solidFill>
                  <a:srgbClr val="F5F5F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5" name="Google Shape;125;p17" title="Horizontal Rule Line"/>
          <p:cNvCxnSpPr/>
          <p:nvPr/>
        </p:nvCxnSpPr>
        <p:spPr>
          <a:xfrm>
            <a:off x="0" y="6199730"/>
            <a:ext cx="4495800" cy="0"/>
          </a:xfrm>
          <a:prstGeom prst="straightConnector1">
            <a:avLst/>
          </a:prstGeom>
          <a:noFill/>
          <a:ln w="25400" cap="flat" cmpd="sng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22033940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4"/>
          <p:cNvSpPr txBox="1">
            <a:spLocks noGrp="1"/>
          </p:cNvSpPr>
          <p:nvPr>
            <p:ph type="ftr" idx="11"/>
          </p:nvPr>
        </p:nvSpPr>
        <p:spPr>
          <a:xfrm>
            <a:off x="33853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3" name="Google Shape;293;p34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4" name="Google Shape;294;p34"/>
          <p:cNvSpPr txBox="1">
            <a:spLocks noGrp="1"/>
          </p:cNvSpPr>
          <p:nvPr>
            <p:ph type="title"/>
          </p:nvPr>
        </p:nvSpPr>
        <p:spPr>
          <a:xfrm>
            <a:off x="518678" y="209029"/>
            <a:ext cx="10835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  <a:defRPr sz="4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4917171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5.png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1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1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1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4"/>
          <p:cNvSpPr txBox="1">
            <a:spLocks noGrp="1"/>
          </p:cNvSpPr>
          <p:nvPr>
            <p:ph type="ctrTitle"/>
          </p:nvPr>
        </p:nvSpPr>
        <p:spPr>
          <a:xfrm>
            <a:off x="5747656" y="1264197"/>
            <a:ext cx="5670487" cy="426896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400"/>
              <a:buFont typeface="Cambria"/>
              <a:buNone/>
            </a:pPr>
            <a:r>
              <a:rPr lang="en-US" sz="5400">
                <a:solidFill>
                  <a:srgbClr val="F2F2F2"/>
                </a:solidFill>
                <a:latin typeface="Cambria"/>
                <a:ea typeface="Cambria"/>
                <a:cs typeface="Cambria"/>
                <a:sym typeface="Cambria"/>
              </a:rPr>
              <a:t>Part 3</a:t>
            </a:r>
            <a:br>
              <a:rPr lang="en-US" sz="5400">
                <a:solidFill>
                  <a:srgbClr val="F2F2F2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3600">
                <a:solidFill>
                  <a:srgbClr val="00C6BB"/>
                </a:solidFill>
                <a:latin typeface="Cambria"/>
                <a:ea typeface="Cambria"/>
                <a:cs typeface="Cambria"/>
                <a:sym typeface="Cambria"/>
              </a:rPr>
              <a:t>Effective programming with streams &amp; lambdas</a:t>
            </a:r>
            <a:endParaRPr sz="3600">
              <a:solidFill>
                <a:srgbClr val="00C6BB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06" name="Google Shape;506;p54"/>
          <p:cNvSpPr txBox="1">
            <a:spLocks noGrp="1"/>
          </p:cNvSpPr>
          <p:nvPr>
            <p:ph type="subTitle" idx="1"/>
          </p:nvPr>
        </p:nvSpPr>
        <p:spPr>
          <a:xfrm>
            <a:off x="667666" y="4151085"/>
            <a:ext cx="4633806" cy="159118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 i="0">
                <a:solidFill>
                  <a:srgbClr val="D8D8D8"/>
                </a:solidFill>
              </a:rPr>
              <a:t>Modern Java In Action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US" sz="1600">
                <a:solidFill>
                  <a:srgbClr val="D8D8D8"/>
                </a:solidFill>
              </a:rPr>
              <a:t>Raoul-Gabriel Urma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US" sz="1600">
                <a:solidFill>
                  <a:srgbClr val="D8D8D8"/>
                </a:solidFill>
              </a:rPr>
              <a:t>Mario Fusco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</a:pPr>
            <a:r>
              <a:rPr lang="en-US" sz="1600">
                <a:solidFill>
                  <a:srgbClr val="D8D8D8"/>
                </a:solidFill>
              </a:rPr>
              <a:t>Alan Mycroft</a:t>
            </a:r>
            <a:endParaRPr sz="1600">
              <a:solidFill>
                <a:srgbClr val="D8D8D8"/>
              </a:solidFill>
            </a:endParaRPr>
          </a:p>
        </p:txBody>
      </p:sp>
      <p:pic>
        <p:nvPicPr>
          <p:cNvPr id="507" name="Google Shape;507;p5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743615" y="1367500"/>
            <a:ext cx="2397795" cy="2397795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</p:pic>
      <p:sp>
        <p:nvSpPr>
          <p:cNvPr id="508" name="Google Shape;508;p54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108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sym typeface="Century Gothic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63"/>
          <p:cNvSpPr txBox="1">
            <a:spLocks noGrp="1"/>
          </p:cNvSpPr>
          <p:nvPr>
            <p:ph type="ctrTitle"/>
          </p:nvPr>
        </p:nvSpPr>
        <p:spPr>
          <a:xfrm>
            <a:off x="719170" y="4831236"/>
            <a:ext cx="5311500" cy="13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/>
              <a:t>Collection API enhancements </a:t>
            </a:r>
            <a:endParaRPr/>
          </a:p>
        </p:txBody>
      </p:sp>
      <p:sp>
        <p:nvSpPr>
          <p:cNvPr id="591" name="Google Shape;591;p63"/>
          <p:cNvSpPr/>
          <p:nvPr/>
        </p:nvSpPr>
        <p:spPr>
          <a:xfrm>
            <a:off x="5744766" y="3992718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Working with List and Set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92" name="Google Shape;592;p63"/>
          <p:cNvSpPr/>
          <p:nvPr/>
        </p:nvSpPr>
        <p:spPr>
          <a:xfrm>
            <a:off x="5744766" y="2613887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rbel"/>
                <a:ea typeface="Corbel"/>
                <a:cs typeface="Corbel"/>
                <a:sym typeface="Corbel"/>
              </a:rPr>
              <a:t>	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Collection factories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593" name="Google Shape;593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9478" y="2613887"/>
            <a:ext cx="829128" cy="829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3992718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63"/>
          <p:cNvSpPr/>
          <p:nvPr/>
        </p:nvSpPr>
        <p:spPr>
          <a:xfrm>
            <a:off x="5744766" y="5276193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Working with Map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596" name="Google Shape;596;p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5276193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63"/>
          <p:cNvSpPr txBox="1"/>
          <p:nvPr/>
        </p:nvSpPr>
        <p:spPr>
          <a:xfrm>
            <a:off x="5616400" y="5509650"/>
            <a:ext cx="370500" cy="3666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</a:t>
            </a:r>
            <a:endParaRPr kumimoji="0" sz="2000" b="0" i="1" u="none" strike="noStrike" kern="0" cap="none" spc="0" normalizeH="0" baseline="0" noProof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98" name="Google Shape;598;p63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10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266192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266192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266192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3B74782-EDA5-4E0F-89E9-9250F2EDEEE9}"/>
              </a:ext>
            </a:extLst>
          </p:cNvPr>
          <p:cNvSpPr/>
          <p:nvPr/>
        </p:nvSpPr>
        <p:spPr>
          <a:xfrm>
            <a:off x="3330022" y="2903641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966460D-7C61-42DA-8399-51A69F060E85}"/>
              </a:ext>
            </a:extLst>
          </p:cNvPr>
          <p:cNvCxnSpPr>
            <a:cxnSpLocks/>
            <a:stCxn id="50" idx="0"/>
            <a:endCxn id="50" idx="2"/>
          </p:cNvCxnSpPr>
          <p:nvPr/>
        </p:nvCxnSpPr>
        <p:spPr>
          <a:xfrm>
            <a:off x="3558540" y="2903641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92C233E-840B-41AF-9B01-B16C769681A8}"/>
              </a:ext>
            </a:extLst>
          </p:cNvPr>
          <p:cNvCxnSpPr/>
          <p:nvPr/>
        </p:nvCxnSpPr>
        <p:spPr>
          <a:xfrm>
            <a:off x="3330022" y="3022470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1E36E3C-1ACB-479B-870A-F5127CFF0614}"/>
              </a:ext>
            </a:extLst>
          </p:cNvPr>
          <p:cNvCxnSpPr/>
          <p:nvPr/>
        </p:nvCxnSpPr>
        <p:spPr>
          <a:xfrm>
            <a:off x="3330022" y="3109307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AB852DE-EF6A-4F8C-82C1-B9B918885867}"/>
              </a:ext>
            </a:extLst>
          </p:cNvPr>
          <p:cNvCxnSpPr/>
          <p:nvPr/>
        </p:nvCxnSpPr>
        <p:spPr>
          <a:xfrm>
            <a:off x="3330022" y="3180147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636B782-0509-4F82-B0DC-8C49F0F59A05}"/>
              </a:ext>
            </a:extLst>
          </p:cNvPr>
          <p:cNvCxnSpPr/>
          <p:nvPr/>
        </p:nvCxnSpPr>
        <p:spPr>
          <a:xfrm>
            <a:off x="3330022" y="3266984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AB2EB2E6-D9BA-45D3-9A1F-C42ABD3BE1D3}"/>
              </a:ext>
            </a:extLst>
          </p:cNvPr>
          <p:cNvSpPr/>
          <p:nvPr/>
        </p:nvSpPr>
        <p:spPr>
          <a:xfrm>
            <a:off x="3144520" y="2711283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2A8E8AF-B525-4A5D-A7ED-FDFA73FD893A}"/>
              </a:ext>
            </a:extLst>
          </p:cNvPr>
          <p:cNvSpPr/>
          <p:nvPr/>
        </p:nvSpPr>
        <p:spPr>
          <a:xfrm>
            <a:off x="4650822" y="4929204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401D3E8-085E-4A54-B262-CBA89049181F}"/>
              </a:ext>
            </a:extLst>
          </p:cNvPr>
          <p:cNvCxnSpPr>
            <a:cxnSpLocks/>
            <a:stCxn id="57" idx="0"/>
            <a:endCxn id="57" idx="2"/>
          </p:cNvCxnSpPr>
          <p:nvPr/>
        </p:nvCxnSpPr>
        <p:spPr>
          <a:xfrm>
            <a:off x="4879340" y="4929204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EB755D9-35D2-442C-A9C0-A1DD8D3BEDFF}"/>
              </a:ext>
            </a:extLst>
          </p:cNvPr>
          <p:cNvCxnSpPr/>
          <p:nvPr/>
        </p:nvCxnSpPr>
        <p:spPr>
          <a:xfrm>
            <a:off x="4650822" y="5048033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19026C4-B901-408F-B277-0611455825FB}"/>
              </a:ext>
            </a:extLst>
          </p:cNvPr>
          <p:cNvCxnSpPr/>
          <p:nvPr/>
        </p:nvCxnSpPr>
        <p:spPr>
          <a:xfrm>
            <a:off x="4650822" y="5134870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02FD8CE-B8ED-479C-B40D-1FBD5356A655}"/>
              </a:ext>
            </a:extLst>
          </p:cNvPr>
          <p:cNvCxnSpPr/>
          <p:nvPr/>
        </p:nvCxnSpPr>
        <p:spPr>
          <a:xfrm>
            <a:off x="4650822" y="5205710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D6F9EA5-DD73-464E-A745-078C584A308B}"/>
              </a:ext>
            </a:extLst>
          </p:cNvPr>
          <p:cNvCxnSpPr/>
          <p:nvPr/>
        </p:nvCxnSpPr>
        <p:spPr>
          <a:xfrm>
            <a:off x="4650822" y="5292547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F3A501A4-BE09-46B0-BE14-768A155AD053}"/>
              </a:ext>
            </a:extLst>
          </p:cNvPr>
          <p:cNvSpPr/>
          <p:nvPr/>
        </p:nvSpPr>
        <p:spPr>
          <a:xfrm>
            <a:off x="5867482" y="2473625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649366B-11B8-428F-8404-AB71C00B206E}"/>
              </a:ext>
            </a:extLst>
          </p:cNvPr>
          <p:cNvCxnSpPr>
            <a:cxnSpLocks/>
            <a:stCxn id="63" idx="0"/>
            <a:endCxn id="63" idx="2"/>
          </p:cNvCxnSpPr>
          <p:nvPr/>
        </p:nvCxnSpPr>
        <p:spPr>
          <a:xfrm>
            <a:off x="6096000" y="2473625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8724954B-C77B-45E9-B108-2FCDBDB820D5}"/>
              </a:ext>
            </a:extLst>
          </p:cNvPr>
          <p:cNvCxnSpPr/>
          <p:nvPr/>
        </p:nvCxnSpPr>
        <p:spPr>
          <a:xfrm>
            <a:off x="5867482" y="2592454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EDF792C5-D9E7-4E2B-9FAD-465D8DC7C8DC}"/>
              </a:ext>
            </a:extLst>
          </p:cNvPr>
          <p:cNvCxnSpPr/>
          <p:nvPr/>
        </p:nvCxnSpPr>
        <p:spPr>
          <a:xfrm>
            <a:off x="5867482" y="267929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747652B-C08D-4C8B-8773-98D258353239}"/>
              </a:ext>
            </a:extLst>
          </p:cNvPr>
          <p:cNvCxnSpPr/>
          <p:nvPr/>
        </p:nvCxnSpPr>
        <p:spPr>
          <a:xfrm>
            <a:off x="5867482" y="275013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075B4E0-1597-47A6-B075-C65B80BD103D}"/>
              </a:ext>
            </a:extLst>
          </p:cNvPr>
          <p:cNvCxnSpPr/>
          <p:nvPr/>
        </p:nvCxnSpPr>
        <p:spPr>
          <a:xfrm>
            <a:off x="5867482" y="2836968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FF2B5EF4-FFF2-40B4-BE49-F238E27FC236}">
                <a16:creationId xmlns:a16="http://schemas.microsoft.com/office/drawing/2014/main" id="{2E285A55-DBD0-49CD-AB99-2239F1752927}"/>
              </a:ext>
            </a:extLst>
          </p:cNvPr>
          <p:cNvSpPr/>
          <p:nvPr/>
        </p:nvSpPr>
        <p:spPr>
          <a:xfrm>
            <a:off x="5681980" y="2281267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5B6EE49-C5F2-4481-A4F6-338F5F02F97E}"/>
              </a:ext>
            </a:extLst>
          </p:cNvPr>
          <p:cNvSpPr txBox="1"/>
          <p:nvPr/>
        </p:nvSpPr>
        <p:spPr>
          <a:xfrm>
            <a:off x="1461367" y="33469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237C1E-9A8F-4777-813C-CFF645107E95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9234A6-2619-4F92-977A-4CD90D0A8C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4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33469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F882F2-1E30-461F-869D-5FA11233C590}"/>
              </a:ext>
            </a:extLst>
          </p:cNvPr>
          <p:cNvSpPr/>
          <p:nvPr/>
        </p:nvSpPr>
        <p:spPr>
          <a:xfrm>
            <a:off x="3695782" y="3252804"/>
            <a:ext cx="457035" cy="443324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305A42-0D8D-4FDD-B86E-D95351BF3870}"/>
              </a:ext>
            </a:extLst>
          </p:cNvPr>
          <p:cNvCxnSpPr>
            <a:cxnSpLocks/>
            <a:stCxn id="2" idx="0"/>
            <a:endCxn id="2" idx="2"/>
          </p:cNvCxnSpPr>
          <p:nvPr/>
        </p:nvCxnSpPr>
        <p:spPr>
          <a:xfrm>
            <a:off x="3924300" y="3252804"/>
            <a:ext cx="0" cy="4433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342D27-C10E-4816-ABCA-94A1D4524606}"/>
              </a:ext>
            </a:extLst>
          </p:cNvPr>
          <p:cNvCxnSpPr/>
          <p:nvPr/>
        </p:nvCxnSpPr>
        <p:spPr>
          <a:xfrm>
            <a:off x="3695782" y="3371633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18B44B-9C58-4EF9-BF6C-28545B6004A4}"/>
              </a:ext>
            </a:extLst>
          </p:cNvPr>
          <p:cNvCxnSpPr/>
          <p:nvPr/>
        </p:nvCxnSpPr>
        <p:spPr>
          <a:xfrm>
            <a:off x="3695782" y="3458470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98422B8-CED6-4E29-AE7C-2A6B5895C844}"/>
              </a:ext>
            </a:extLst>
          </p:cNvPr>
          <p:cNvCxnSpPr/>
          <p:nvPr/>
        </p:nvCxnSpPr>
        <p:spPr>
          <a:xfrm>
            <a:off x="3695782" y="3529310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DAD70C-D4DD-43EB-AE05-75261ED3A447}"/>
              </a:ext>
            </a:extLst>
          </p:cNvPr>
          <p:cNvCxnSpPr/>
          <p:nvPr/>
        </p:nvCxnSpPr>
        <p:spPr>
          <a:xfrm>
            <a:off x="3695782" y="3616147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4C0834AF-6A1A-4976-8B25-81C4C1E1126D}"/>
              </a:ext>
            </a:extLst>
          </p:cNvPr>
          <p:cNvSpPr/>
          <p:nvPr/>
        </p:nvSpPr>
        <p:spPr>
          <a:xfrm>
            <a:off x="3510280" y="3060446"/>
            <a:ext cx="828040" cy="82804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03EF8B-12BE-43D6-A8F8-F9C46D6A2368}"/>
              </a:ext>
            </a:extLst>
          </p:cNvPr>
          <p:cNvSpPr/>
          <p:nvPr/>
        </p:nvSpPr>
        <p:spPr>
          <a:xfrm>
            <a:off x="4610182" y="4451684"/>
            <a:ext cx="457035" cy="443324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47E7965-4D3C-476E-96F3-E59459952E41}"/>
              </a:ext>
            </a:extLst>
          </p:cNvPr>
          <p:cNvCxnSpPr>
            <a:cxnSpLocks/>
            <a:stCxn id="24" idx="0"/>
            <a:endCxn id="24" idx="2"/>
          </p:cNvCxnSpPr>
          <p:nvPr/>
        </p:nvCxnSpPr>
        <p:spPr>
          <a:xfrm>
            <a:off x="4838700" y="4451684"/>
            <a:ext cx="0" cy="4433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67228B1-3957-438E-AAB8-40395C5A0ED7}"/>
              </a:ext>
            </a:extLst>
          </p:cNvPr>
          <p:cNvCxnSpPr/>
          <p:nvPr/>
        </p:nvCxnSpPr>
        <p:spPr>
          <a:xfrm>
            <a:off x="4610182" y="4570513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AB72EB-FDC8-4770-9FC3-B5B065CB997B}"/>
              </a:ext>
            </a:extLst>
          </p:cNvPr>
          <p:cNvCxnSpPr/>
          <p:nvPr/>
        </p:nvCxnSpPr>
        <p:spPr>
          <a:xfrm>
            <a:off x="4610182" y="4657350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DFCFECF-9B79-456F-9B3C-0E3F17F870BD}"/>
              </a:ext>
            </a:extLst>
          </p:cNvPr>
          <p:cNvCxnSpPr/>
          <p:nvPr/>
        </p:nvCxnSpPr>
        <p:spPr>
          <a:xfrm>
            <a:off x="4610182" y="4728190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FA88BB-31E0-4694-ACC1-F1A74B552C6A}"/>
              </a:ext>
            </a:extLst>
          </p:cNvPr>
          <p:cNvCxnSpPr/>
          <p:nvPr/>
        </p:nvCxnSpPr>
        <p:spPr>
          <a:xfrm>
            <a:off x="4610182" y="4815027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521E1B2-DF11-40B0-BDAF-8290E9C270C1}"/>
              </a:ext>
            </a:extLst>
          </p:cNvPr>
          <p:cNvSpPr/>
          <p:nvPr/>
        </p:nvSpPr>
        <p:spPr>
          <a:xfrm>
            <a:off x="4424680" y="4259326"/>
            <a:ext cx="828040" cy="82804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12028C-F568-4F43-9F36-763B43DA217C}"/>
              </a:ext>
            </a:extLst>
          </p:cNvPr>
          <p:cNvSpPr/>
          <p:nvPr/>
        </p:nvSpPr>
        <p:spPr>
          <a:xfrm>
            <a:off x="5616022" y="2711283"/>
            <a:ext cx="457035" cy="443324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99EEB54-D1C0-4F47-AAB5-3D0906C95513}"/>
              </a:ext>
            </a:extLst>
          </p:cNvPr>
          <p:cNvCxnSpPr>
            <a:cxnSpLocks/>
            <a:stCxn id="32" idx="0"/>
            <a:endCxn id="32" idx="2"/>
          </p:cNvCxnSpPr>
          <p:nvPr/>
        </p:nvCxnSpPr>
        <p:spPr>
          <a:xfrm>
            <a:off x="5844540" y="2711283"/>
            <a:ext cx="0" cy="4433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6380D5-1DB1-4433-9D7B-1B7219D5FF51}"/>
              </a:ext>
            </a:extLst>
          </p:cNvPr>
          <p:cNvCxnSpPr/>
          <p:nvPr/>
        </p:nvCxnSpPr>
        <p:spPr>
          <a:xfrm>
            <a:off x="5616022" y="2830112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68E7D02-9371-4738-8C25-8D07ED66F473}"/>
              </a:ext>
            </a:extLst>
          </p:cNvPr>
          <p:cNvCxnSpPr/>
          <p:nvPr/>
        </p:nvCxnSpPr>
        <p:spPr>
          <a:xfrm>
            <a:off x="5616022" y="2916949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967A828-7CCD-40A1-8B09-DCFD91CB0943}"/>
              </a:ext>
            </a:extLst>
          </p:cNvPr>
          <p:cNvCxnSpPr/>
          <p:nvPr/>
        </p:nvCxnSpPr>
        <p:spPr>
          <a:xfrm>
            <a:off x="5616022" y="2987789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14E229C-9E14-4814-A1A8-0AC78EB1B6B5}"/>
              </a:ext>
            </a:extLst>
          </p:cNvPr>
          <p:cNvCxnSpPr/>
          <p:nvPr/>
        </p:nvCxnSpPr>
        <p:spPr>
          <a:xfrm>
            <a:off x="5616022" y="3074626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1717F41-0C49-45B1-9471-2731F9472360}"/>
              </a:ext>
            </a:extLst>
          </p:cNvPr>
          <p:cNvSpPr/>
          <p:nvPr/>
        </p:nvSpPr>
        <p:spPr>
          <a:xfrm>
            <a:off x="5430520" y="2518925"/>
            <a:ext cx="828040" cy="82804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8A875C1-9654-4E48-9BD6-55F88E206F73}"/>
              </a:ext>
            </a:extLst>
          </p:cNvPr>
          <p:cNvCxnSpPr>
            <a:cxnSpLocks/>
          </p:cNvCxnSpPr>
          <p:nvPr/>
        </p:nvCxnSpPr>
        <p:spPr>
          <a:xfrm flipV="1">
            <a:off x="4338320" y="3090778"/>
            <a:ext cx="1158240" cy="29618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790F6C9-0627-4E22-9161-BF92F745E705}"/>
              </a:ext>
            </a:extLst>
          </p:cNvPr>
          <p:cNvCxnSpPr>
            <a:stCxn id="21" idx="5"/>
            <a:endCxn id="30" idx="1"/>
          </p:cNvCxnSpPr>
          <p:nvPr/>
        </p:nvCxnSpPr>
        <p:spPr>
          <a:xfrm>
            <a:off x="4217056" y="3767222"/>
            <a:ext cx="328888" cy="61336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D816B1-BB9D-41A4-B1E5-5A8CE0060CCF}"/>
              </a:ext>
            </a:extLst>
          </p:cNvPr>
          <p:cNvCxnSpPr>
            <a:cxnSpLocks/>
          </p:cNvCxnSpPr>
          <p:nvPr/>
        </p:nvCxnSpPr>
        <p:spPr>
          <a:xfrm flipV="1">
            <a:off x="5201920" y="3307080"/>
            <a:ext cx="462280" cy="121412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5E88B29-5451-45FE-90DB-313E29B65779}"/>
              </a:ext>
            </a:extLst>
          </p:cNvPr>
          <p:cNvSpPr txBox="1"/>
          <p:nvPr/>
        </p:nvSpPr>
        <p:spPr>
          <a:xfrm>
            <a:off x="6294120" y="3346965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-&gt;querying relational databases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CF1707-A3B5-4E86-B57A-C701AF9C6245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1EABA1-4E1D-4476-A335-D2A6CA9ABF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943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33469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F882F2-1E30-461F-869D-5FA11233C590}"/>
              </a:ext>
            </a:extLst>
          </p:cNvPr>
          <p:cNvSpPr/>
          <p:nvPr/>
        </p:nvSpPr>
        <p:spPr>
          <a:xfrm>
            <a:off x="3695782" y="3252804"/>
            <a:ext cx="457035" cy="443324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305A42-0D8D-4FDD-B86E-D95351BF3870}"/>
              </a:ext>
            </a:extLst>
          </p:cNvPr>
          <p:cNvCxnSpPr>
            <a:cxnSpLocks/>
            <a:stCxn id="2" idx="0"/>
            <a:endCxn id="2" idx="2"/>
          </p:cNvCxnSpPr>
          <p:nvPr/>
        </p:nvCxnSpPr>
        <p:spPr>
          <a:xfrm>
            <a:off x="3924300" y="3252804"/>
            <a:ext cx="0" cy="4433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342D27-C10E-4816-ABCA-94A1D4524606}"/>
              </a:ext>
            </a:extLst>
          </p:cNvPr>
          <p:cNvCxnSpPr/>
          <p:nvPr/>
        </p:nvCxnSpPr>
        <p:spPr>
          <a:xfrm>
            <a:off x="3695782" y="3371633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18B44B-9C58-4EF9-BF6C-28545B6004A4}"/>
              </a:ext>
            </a:extLst>
          </p:cNvPr>
          <p:cNvCxnSpPr/>
          <p:nvPr/>
        </p:nvCxnSpPr>
        <p:spPr>
          <a:xfrm>
            <a:off x="3695782" y="3458470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98422B8-CED6-4E29-AE7C-2A6B5895C844}"/>
              </a:ext>
            </a:extLst>
          </p:cNvPr>
          <p:cNvCxnSpPr/>
          <p:nvPr/>
        </p:nvCxnSpPr>
        <p:spPr>
          <a:xfrm>
            <a:off x="3695782" y="3529310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DAD70C-D4DD-43EB-AE05-75261ED3A447}"/>
              </a:ext>
            </a:extLst>
          </p:cNvPr>
          <p:cNvCxnSpPr/>
          <p:nvPr/>
        </p:nvCxnSpPr>
        <p:spPr>
          <a:xfrm>
            <a:off x="3695782" y="3616147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4C0834AF-6A1A-4976-8B25-81C4C1E1126D}"/>
              </a:ext>
            </a:extLst>
          </p:cNvPr>
          <p:cNvSpPr/>
          <p:nvPr/>
        </p:nvSpPr>
        <p:spPr>
          <a:xfrm>
            <a:off x="3510280" y="3060446"/>
            <a:ext cx="828040" cy="82804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03EF8B-12BE-43D6-A8F8-F9C46D6A2368}"/>
              </a:ext>
            </a:extLst>
          </p:cNvPr>
          <p:cNvSpPr/>
          <p:nvPr/>
        </p:nvSpPr>
        <p:spPr>
          <a:xfrm>
            <a:off x="4610182" y="4451684"/>
            <a:ext cx="457035" cy="443324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47E7965-4D3C-476E-96F3-E59459952E41}"/>
              </a:ext>
            </a:extLst>
          </p:cNvPr>
          <p:cNvCxnSpPr>
            <a:cxnSpLocks/>
            <a:stCxn id="24" idx="0"/>
            <a:endCxn id="24" idx="2"/>
          </p:cNvCxnSpPr>
          <p:nvPr/>
        </p:nvCxnSpPr>
        <p:spPr>
          <a:xfrm>
            <a:off x="4838700" y="4451684"/>
            <a:ext cx="0" cy="4433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67228B1-3957-438E-AAB8-40395C5A0ED7}"/>
              </a:ext>
            </a:extLst>
          </p:cNvPr>
          <p:cNvCxnSpPr/>
          <p:nvPr/>
        </p:nvCxnSpPr>
        <p:spPr>
          <a:xfrm>
            <a:off x="4610182" y="4570513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AB72EB-FDC8-4770-9FC3-B5B065CB997B}"/>
              </a:ext>
            </a:extLst>
          </p:cNvPr>
          <p:cNvCxnSpPr/>
          <p:nvPr/>
        </p:nvCxnSpPr>
        <p:spPr>
          <a:xfrm>
            <a:off x="4610182" y="4657350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DFCFECF-9B79-456F-9B3C-0E3F17F870BD}"/>
              </a:ext>
            </a:extLst>
          </p:cNvPr>
          <p:cNvCxnSpPr/>
          <p:nvPr/>
        </p:nvCxnSpPr>
        <p:spPr>
          <a:xfrm>
            <a:off x="4610182" y="4728190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FA88BB-31E0-4694-ACC1-F1A74B552C6A}"/>
              </a:ext>
            </a:extLst>
          </p:cNvPr>
          <p:cNvCxnSpPr/>
          <p:nvPr/>
        </p:nvCxnSpPr>
        <p:spPr>
          <a:xfrm>
            <a:off x="4610182" y="4815027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521E1B2-DF11-40B0-BDAF-8290E9C270C1}"/>
              </a:ext>
            </a:extLst>
          </p:cNvPr>
          <p:cNvSpPr/>
          <p:nvPr/>
        </p:nvSpPr>
        <p:spPr>
          <a:xfrm>
            <a:off x="4424680" y="4259326"/>
            <a:ext cx="828040" cy="82804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12028C-F568-4F43-9F36-763B43DA217C}"/>
              </a:ext>
            </a:extLst>
          </p:cNvPr>
          <p:cNvSpPr/>
          <p:nvPr/>
        </p:nvSpPr>
        <p:spPr>
          <a:xfrm>
            <a:off x="5616022" y="2711283"/>
            <a:ext cx="457035" cy="443324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99EEB54-D1C0-4F47-AAB5-3D0906C95513}"/>
              </a:ext>
            </a:extLst>
          </p:cNvPr>
          <p:cNvCxnSpPr>
            <a:cxnSpLocks/>
            <a:stCxn id="32" idx="0"/>
            <a:endCxn id="32" idx="2"/>
          </p:cNvCxnSpPr>
          <p:nvPr/>
        </p:nvCxnSpPr>
        <p:spPr>
          <a:xfrm>
            <a:off x="5844540" y="2711283"/>
            <a:ext cx="0" cy="4433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6380D5-1DB1-4433-9D7B-1B7219D5FF51}"/>
              </a:ext>
            </a:extLst>
          </p:cNvPr>
          <p:cNvCxnSpPr/>
          <p:nvPr/>
        </p:nvCxnSpPr>
        <p:spPr>
          <a:xfrm>
            <a:off x="5616022" y="2830112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68E7D02-9371-4738-8C25-8D07ED66F473}"/>
              </a:ext>
            </a:extLst>
          </p:cNvPr>
          <p:cNvCxnSpPr/>
          <p:nvPr/>
        </p:nvCxnSpPr>
        <p:spPr>
          <a:xfrm>
            <a:off x="5616022" y="2916949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967A828-7CCD-40A1-8B09-DCFD91CB0943}"/>
              </a:ext>
            </a:extLst>
          </p:cNvPr>
          <p:cNvCxnSpPr/>
          <p:nvPr/>
        </p:nvCxnSpPr>
        <p:spPr>
          <a:xfrm>
            <a:off x="5616022" y="2987789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14E229C-9E14-4814-A1A8-0AC78EB1B6B5}"/>
              </a:ext>
            </a:extLst>
          </p:cNvPr>
          <p:cNvCxnSpPr/>
          <p:nvPr/>
        </p:nvCxnSpPr>
        <p:spPr>
          <a:xfrm>
            <a:off x="5616022" y="3074626"/>
            <a:ext cx="45703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1717F41-0C49-45B1-9471-2731F9472360}"/>
              </a:ext>
            </a:extLst>
          </p:cNvPr>
          <p:cNvSpPr/>
          <p:nvPr/>
        </p:nvSpPr>
        <p:spPr>
          <a:xfrm>
            <a:off x="5430520" y="2518925"/>
            <a:ext cx="828040" cy="82804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8A875C1-9654-4E48-9BD6-55F88E206F73}"/>
              </a:ext>
            </a:extLst>
          </p:cNvPr>
          <p:cNvCxnSpPr>
            <a:cxnSpLocks/>
          </p:cNvCxnSpPr>
          <p:nvPr/>
        </p:nvCxnSpPr>
        <p:spPr>
          <a:xfrm flipV="1">
            <a:off x="4338320" y="3090778"/>
            <a:ext cx="1158240" cy="29618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790F6C9-0627-4E22-9161-BF92F745E705}"/>
              </a:ext>
            </a:extLst>
          </p:cNvPr>
          <p:cNvCxnSpPr>
            <a:stCxn id="21" idx="5"/>
            <a:endCxn id="30" idx="1"/>
          </p:cNvCxnSpPr>
          <p:nvPr/>
        </p:nvCxnSpPr>
        <p:spPr>
          <a:xfrm>
            <a:off x="4217056" y="3767222"/>
            <a:ext cx="328888" cy="61336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D816B1-BB9D-41A4-B1E5-5A8CE0060CCF}"/>
              </a:ext>
            </a:extLst>
          </p:cNvPr>
          <p:cNvCxnSpPr>
            <a:cxnSpLocks/>
          </p:cNvCxnSpPr>
          <p:nvPr/>
        </p:nvCxnSpPr>
        <p:spPr>
          <a:xfrm flipV="1">
            <a:off x="5201920" y="3307080"/>
            <a:ext cx="462280" cy="121412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3B2EEDD-54FE-4403-A6D3-8692B3559C1F}"/>
              </a:ext>
            </a:extLst>
          </p:cNvPr>
          <p:cNvSpPr txBox="1"/>
          <p:nvPr/>
        </p:nvSpPr>
        <p:spPr>
          <a:xfrm>
            <a:off x="6837712" y="3346965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-&gt;querying relational databases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1104014-792C-4E1E-AD7F-4A5EB3BA4DFD}"/>
              </a:ext>
            </a:extLst>
          </p:cNvPr>
          <p:cNvSpPr/>
          <p:nvPr/>
        </p:nvSpPr>
        <p:spPr>
          <a:xfrm>
            <a:off x="3451024" y="4040959"/>
            <a:ext cx="2164998" cy="2055882"/>
          </a:xfrm>
          <a:prstGeom prst="rect">
            <a:avLst/>
          </a:prstGeom>
          <a:noFill/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64C71B3-20D7-4FDD-B3FC-34B75307A823}"/>
              </a:ext>
            </a:extLst>
          </p:cNvPr>
          <p:cNvSpPr/>
          <p:nvPr/>
        </p:nvSpPr>
        <p:spPr>
          <a:xfrm>
            <a:off x="3666154" y="4163619"/>
            <a:ext cx="1734738" cy="26924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BED3E5E-6548-4E4C-BA35-743D877CA48E}"/>
              </a:ext>
            </a:extLst>
          </p:cNvPr>
          <p:cNvSpPr/>
          <p:nvPr/>
        </p:nvSpPr>
        <p:spPr>
          <a:xfrm>
            <a:off x="3678575" y="4538945"/>
            <a:ext cx="517589" cy="26924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8A6B6AA-6712-4A16-A261-71145DD9C42B}"/>
              </a:ext>
            </a:extLst>
          </p:cNvPr>
          <p:cNvSpPr/>
          <p:nvPr/>
        </p:nvSpPr>
        <p:spPr>
          <a:xfrm>
            <a:off x="4264409" y="4538945"/>
            <a:ext cx="517589" cy="26924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3E450FF-7CF2-4BB4-984B-F33682EBDE17}"/>
              </a:ext>
            </a:extLst>
          </p:cNvPr>
          <p:cNvSpPr/>
          <p:nvPr/>
        </p:nvSpPr>
        <p:spPr>
          <a:xfrm>
            <a:off x="4850409" y="4538945"/>
            <a:ext cx="517589" cy="26924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9BB8824-7336-4A59-86F7-BB065413705C}"/>
              </a:ext>
            </a:extLst>
          </p:cNvPr>
          <p:cNvSpPr/>
          <p:nvPr/>
        </p:nvSpPr>
        <p:spPr>
          <a:xfrm>
            <a:off x="3678575" y="5082203"/>
            <a:ext cx="1689423" cy="10130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F3B37C4-B569-4E4E-B2C7-2009F4F287E1}"/>
              </a:ext>
            </a:extLst>
          </p:cNvPr>
          <p:cNvSpPr/>
          <p:nvPr/>
        </p:nvSpPr>
        <p:spPr>
          <a:xfrm>
            <a:off x="3678575" y="5260025"/>
            <a:ext cx="1689423" cy="10130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EEDDC4B-922F-478F-B63D-CE25B41E3B04}"/>
              </a:ext>
            </a:extLst>
          </p:cNvPr>
          <p:cNvSpPr/>
          <p:nvPr/>
        </p:nvSpPr>
        <p:spPr>
          <a:xfrm>
            <a:off x="3678575" y="5438086"/>
            <a:ext cx="1689423" cy="10130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91B1F6E-FE3B-48F1-99CD-18F07EB09AAA}"/>
              </a:ext>
            </a:extLst>
          </p:cNvPr>
          <p:cNvSpPr/>
          <p:nvPr/>
        </p:nvSpPr>
        <p:spPr>
          <a:xfrm>
            <a:off x="3678575" y="5618565"/>
            <a:ext cx="888345" cy="10130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4DB8D0C-0CC7-4C0A-9518-F3F7CD820556}"/>
              </a:ext>
            </a:extLst>
          </p:cNvPr>
          <p:cNvSpPr txBox="1"/>
          <p:nvPr/>
        </p:nvSpPr>
        <p:spPr>
          <a:xfrm>
            <a:off x="537676" y="34993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HTML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27E8E9E-F503-4F5F-B7DD-6A62E3D0905A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08C4A3-A4DA-4212-B1FC-4516700336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008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2916077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F882F2-1E30-461F-869D-5FA11233C590}"/>
              </a:ext>
            </a:extLst>
          </p:cNvPr>
          <p:cNvSpPr/>
          <p:nvPr/>
        </p:nvSpPr>
        <p:spPr>
          <a:xfrm>
            <a:off x="3695782" y="2821916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305A42-0D8D-4FDD-B86E-D95351BF3870}"/>
              </a:ext>
            </a:extLst>
          </p:cNvPr>
          <p:cNvCxnSpPr>
            <a:cxnSpLocks/>
            <a:stCxn id="2" idx="0"/>
            <a:endCxn id="2" idx="2"/>
          </p:cNvCxnSpPr>
          <p:nvPr/>
        </p:nvCxnSpPr>
        <p:spPr>
          <a:xfrm>
            <a:off x="3924300" y="2821916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342D27-C10E-4816-ABCA-94A1D4524606}"/>
              </a:ext>
            </a:extLst>
          </p:cNvPr>
          <p:cNvCxnSpPr/>
          <p:nvPr/>
        </p:nvCxnSpPr>
        <p:spPr>
          <a:xfrm>
            <a:off x="3695782" y="2940745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18B44B-9C58-4EF9-BF6C-28545B6004A4}"/>
              </a:ext>
            </a:extLst>
          </p:cNvPr>
          <p:cNvCxnSpPr/>
          <p:nvPr/>
        </p:nvCxnSpPr>
        <p:spPr>
          <a:xfrm>
            <a:off x="3695782" y="3027582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98422B8-CED6-4E29-AE7C-2A6B5895C844}"/>
              </a:ext>
            </a:extLst>
          </p:cNvPr>
          <p:cNvCxnSpPr/>
          <p:nvPr/>
        </p:nvCxnSpPr>
        <p:spPr>
          <a:xfrm>
            <a:off x="3695782" y="3098422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DAD70C-D4DD-43EB-AE05-75261ED3A447}"/>
              </a:ext>
            </a:extLst>
          </p:cNvPr>
          <p:cNvCxnSpPr/>
          <p:nvPr/>
        </p:nvCxnSpPr>
        <p:spPr>
          <a:xfrm>
            <a:off x="3695782" y="3185259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4C0834AF-6A1A-4976-8B25-81C4C1E1126D}"/>
              </a:ext>
            </a:extLst>
          </p:cNvPr>
          <p:cNvSpPr/>
          <p:nvPr/>
        </p:nvSpPr>
        <p:spPr>
          <a:xfrm>
            <a:off x="3510280" y="2629558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03EF8B-12BE-43D6-A8F8-F9C46D6A2368}"/>
              </a:ext>
            </a:extLst>
          </p:cNvPr>
          <p:cNvSpPr/>
          <p:nvPr/>
        </p:nvSpPr>
        <p:spPr>
          <a:xfrm>
            <a:off x="4610182" y="3556189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47E7965-4D3C-476E-96F3-E59459952E41}"/>
              </a:ext>
            </a:extLst>
          </p:cNvPr>
          <p:cNvCxnSpPr>
            <a:cxnSpLocks/>
            <a:stCxn id="24" idx="0"/>
            <a:endCxn id="24" idx="2"/>
          </p:cNvCxnSpPr>
          <p:nvPr/>
        </p:nvCxnSpPr>
        <p:spPr>
          <a:xfrm>
            <a:off x="4838700" y="3556189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67228B1-3957-438E-AAB8-40395C5A0ED7}"/>
              </a:ext>
            </a:extLst>
          </p:cNvPr>
          <p:cNvCxnSpPr/>
          <p:nvPr/>
        </p:nvCxnSpPr>
        <p:spPr>
          <a:xfrm>
            <a:off x="4610182" y="3675018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AB72EB-FDC8-4770-9FC3-B5B065CB997B}"/>
              </a:ext>
            </a:extLst>
          </p:cNvPr>
          <p:cNvCxnSpPr/>
          <p:nvPr/>
        </p:nvCxnSpPr>
        <p:spPr>
          <a:xfrm>
            <a:off x="4610182" y="3761855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DFCFECF-9B79-456F-9B3C-0E3F17F870BD}"/>
              </a:ext>
            </a:extLst>
          </p:cNvPr>
          <p:cNvCxnSpPr/>
          <p:nvPr/>
        </p:nvCxnSpPr>
        <p:spPr>
          <a:xfrm>
            <a:off x="4610182" y="3832695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FA88BB-31E0-4694-ACC1-F1A74B552C6A}"/>
              </a:ext>
            </a:extLst>
          </p:cNvPr>
          <p:cNvCxnSpPr/>
          <p:nvPr/>
        </p:nvCxnSpPr>
        <p:spPr>
          <a:xfrm>
            <a:off x="4610182" y="3919532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521E1B2-DF11-40B0-BDAF-8290E9C270C1}"/>
              </a:ext>
            </a:extLst>
          </p:cNvPr>
          <p:cNvSpPr/>
          <p:nvPr/>
        </p:nvSpPr>
        <p:spPr>
          <a:xfrm>
            <a:off x="4424680" y="3363831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12028C-F568-4F43-9F36-763B43DA217C}"/>
              </a:ext>
            </a:extLst>
          </p:cNvPr>
          <p:cNvSpPr/>
          <p:nvPr/>
        </p:nvSpPr>
        <p:spPr>
          <a:xfrm>
            <a:off x="5616022" y="2280395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99EEB54-D1C0-4F47-AAB5-3D0906C95513}"/>
              </a:ext>
            </a:extLst>
          </p:cNvPr>
          <p:cNvCxnSpPr>
            <a:cxnSpLocks/>
            <a:stCxn id="32" idx="0"/>
            <a:endCxn id="32" idx="2"/>
          </p:cNvCxnSpPr>
          <p:nvPr/>
        </p:nvCxnSpPr>
        <p:spPr>
          <a:xfrm>
            <a:off x="5844540" y="2280395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6380D5-1DB1-4433-9D7B-1B7219D5FF51}"/>
              </a:ext>
            </a:extLst>
          </p:cNvPr>
          <p:cNvCxnSpPr/>
          <p:nvPr/>
        </p:nvCxnSpPr>
        <p:spPr>
          <a:xfrm>
            <a:off x="5616022" y="2399224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68E7D02-9371-4738-8C25-8D07ED66F473}"/>
              </a:ext>
            </a:extLst>
          </p:cNvPr>
          <p:cNvCxnSpPr/>
          <p:nvPr/>
        </p:nvCxnSpPr>
        <p:spPr>
          <a:xfrm>
            <a:off x="5616022" y="248606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967A828-7CCD-40A1-8B09-DCFD91CB0943}"/>
              </a:ext>
            </a:extLst>
          </p:cNvPr>
          <p:cNvCxnSpPr/>
          <p:nvPr/>
        </p:nvCxnSpPr>
        <p:spPr>
          <a:xfrm>
            <a:off x="5616022" y="255690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14E229C-9E14-4814-A1A8-0AC78EB1B6B5}"/>
              </a:ext>
            </a:extLst>
          </p:cNvPr>
          <p:cNvCxnSpPr/>
          <p:nvPr/>
        </p:nvCxnSpPr>
        <p:spPr>
          <a:xfrm>
            <a:off x="5616022" y="2643738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1717F41-0C49-45B1-9471-2731F9472360}"/>
              </a:ext>
            </a:extLst>
          </p:cNvPr>
          <p:cNvSpPr/>
          <p:nvPr/>
        </p:nvSpPr>
        <p:spPr>
          <a:xfrm>
            <a:off x="5430520" y="2088037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8A875C1-9654-4E48-9BD6-55F88E206F73}"/>
              </a:ext>
            </a:extLst>
          </p:cNvPr>
          <p:cNvCxnSpPr>
            <a:cxnSpLocks/>
          </p:cNvCxnSpPr>
          <p:nvPr/>
        </p:nvCxnSpPr>
        <p:spPr>
          <a:xfrm flipV="1">
            <a:off x="4338320" y="2659890"/>
            <a:ext cx="1158240" cy="296180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790F6C9-0627-4E22-9161-BF92F745E705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4217056" y="2871727"/>
            <a:ext cx="328888" cy="613368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D816B1-BB9D-41A4-B1E5-5A8CE0060CCF}"/>
              </a:ext>
            </a:extLst>
          </p:cNvPr>
          <p:cNvCxnSpPr>
            <a:cxnSpLocks/>
          </p:cNvCxnSpPr>
          <p:nvPr/>
        </p:nvCxnSpPr>
        <p:spPr>
          <a:xfrm flipV="1">
            <a:off x="5201920" y="2876192"/>
            <a:ext cx="462280" cy="1214120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3B2EEDD-54FE-4403-A6D3-8692B3559C1F}"/>
              </a:ext>
            </a:extLst>
          </p:cNvPr>
          <p:cNvSpPr txBox="1"/>
          <p:nvPr/>
        </p:nvSpPr>
        <p:spPr>
          <a:xfrm>
            <a:off x="6837712" y="2916077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-&gt;querying relational databases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4C09F3-21D5-41A8-B2B3-FF0CB37E11FA}"/>
              </a:ext>
            </a:extLst>
          </p:cNvPr>
          <p:cNvSpPr txBox="1"/>
          <p:nvPr/>
        </p:nvSpPr>
        <p:spPr>
          <a:xfrm>
            <a:off x="1767872" y="33469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HTML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7AD744-578C-4C66-BDDB-07EA2138BB1B}"/>
              </a:ext>
            </a:extLst>
          </p:cNvPr>
          <p:cNvSpPr/>
          <p:nvPr/>
        </p:nvSpPr>
        <p:spPr>
          <a:xfrm>
            <a:off x="3451024" y="2814295"/>
            <a:ext cx="2164998" cy="2055882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BF551A-4AF1-4D18-9D43-42E51ED74640}"/>
              </a:ext>
            </a:extLst>
          </p:cNvPr>
          <p:cNvSpPr/>
          <p:nvPr/>
        </p:nvSpPr>
        <p:spPr>
          <a:xfrm>
            <a:off x="3666154" y="2936955"/>
            <a:ext cx="1734738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AC03E4F-E9CE-4260-8252-7162732B6E1F}"/>
              </a:ext>
            </a:extLst>
          </p:cNvPr>
          <p:cNvSpPr/>
          <p:nvPr/>
        </p:nvSpPr>
        <p:spPr>
          <a:xfrm>
            <a:off x="3678575" y="3312281"/>
            <a:ext cx="517589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6F1F88D-7337-4A8C-8DE1-E4487C7AB174}"/>
              </a:ext>
            </a:extLst>
          </p:cNvPr>
          <p:cNvSpPr/>
          <p:nvPr/>
        </p:nvSpPr>
        <p:spPr>
          <a:xfrm>
            <a:off x="4264409" y="3312281"/>
            <a:ext cx="517589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F6997AC-A20E-434C-907D-5143A8574757}"/>
              </a:ext>
            </a:extLst>
          </p:cNvPr>
          <p:cNvSpPr/>
          <p:nvPr/>
        </p:nvSpPr>
        <p:spPr>
          <a:xfrm>
            <a:off x="4850409" y="3312281"/>
            <a:ext cx="517589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978F435-FACC-4E2D-A8E8-973F55A64600}"/>
              </a:ext>
            </a:extLst>
          </p:cNvPr>
          <p:cNvSpPr/>
          <p:nvPr/>
        </p:nvSpPr>
        <p:spPr>
          <a:xfrm>
            <a:off x="3678575" y="3855539"/>
            <a:ext cx="1689423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3110072-50B0-4CFF-853E-FC3C33EC19E3}"/>
              </a:ext>
            </a:extLst>
          </p:cNvPr>
          <p:cNvSpPr/>
          <p:nvPr/>
        </p:nvSpPr>
        <p:spPr>
          <a:xfrm>
            <a:off x="3678575" y="4033361"/>
            <a:ext cx="1689423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92B0624-E63C-41FC-9D83-F8AB6EABE172}"/>
              </a:ext>
            </a:extLst>
          </p:cNvPr>
          <p:cNvSpPr/>
          <p:nvPr/>
        </p:nvSpPr>
        <p:spPr>
          <a:xfrm>
            <a:off x="3678575" y="4211422"/>
            <a:ext cx="1689423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41F745C-F7EF-4839-AAC1-0D9ECA77A3C2}"/>
              </a:ext>
            </a:extLst>
          </p:cNvPr>
          <p:cNvSpPr/>
          <p:nvPr/>
        </p:nvSpPr>
        <p:spPr>
          <a:xfrm>
            <a:off x="3678575" y="4391901"/>
            <a:ext cx="888345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0AD0CCE-DBA9-48FD-84A8-8628B081E8C9}"/>
              </a:ext>
            </a:extLst>
          </p:cNvPr>
          <p:cNvSpPr txBox="1"/>
          <p:nvPr/>
        </p:nvSpPr>
        <p:spPr>
          <a:xfrm>
            <a:off x="5750725" y="3346965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-&gt;structure a web page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FD3ABF0-6343-495F-A861-70099A277FB0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498F42AC-5EEC-41E5-836E-7A6C1C2109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752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2916077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F882F2-1E30-461F-869D-5FA11233C590}"/>
              </a:ext>
            </a:extLst>
          </p:cNvPr>
          <p:cNvSpPr/>
          <p:nvPr/>
        </p:nvSpPr>
        <p:spPr>
          <a:xfrm>
            <a:off x="3695782" y="2821916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305A42-0D8D-4FDD-B86E-D95351BF3870}"/>
              </a:ext>
            </a:extLst>
          </p:cNvPr>
          <p:cNvCxnSpPr>
            <a:cxnSpLocks/>
            <a:stCxn id="2" idx="0"/>
            <a:endCxn id="2" idx="2"/>
          </p:cNvCxnSpPr>
          <p:nvPr/>
        </p:nvCxnSpPr>
        <p:spPr>
          <a:xfrm>
            <a:off x="3924300" y="2821916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342D27-C10E-4816-ABCA-94A1D4524606}"/>
              </a:ext>
            </a:extLst>
          </p:cNvPr>
          <p:cNvCxnSpPr/>
          <p:nvPr/>
        </p:nvCxnSpPr>
        <p:spPr>
          <a:xfrm>
            <a:off x="3695782" y="2940745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18B44B-9C58-4EF9-BF6C-28545B6004A4}"/>
              </a:ext>
            </a:extLst>
          </p:cNvPr>
          <p:cNvCxnSpPr/>
          <p:nvPr/>
        </p:nvCxnSpPr>
        <p:spPr>
          <a:xfrm>
            <a:off x="3695782" y="3027582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98422B8-CED6-4E29-AE7C-2A6B5895C844}"/>
              </a:ext>
            </a:extLst>
          </p:cNvPr>
          <p:cNvCxnSpPr/>
          <p:nvPr/>
        </p:nvCxnSpPr>
        <p:spPr>
          <a:xfrm>
            <a:off x="3695782" y="3098422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DAD70C-D4DD-43EB-AE05-75261ED3A447}"/>
              </a:ext>
            </a:extLst>
          </p:cNvPr>
          <p:cNvCxnSpPr/>
          <p:nvPr/>
        </p:nvCxnSpPr>
        <p:spPr>
          <a:xfrm>
            <a:off x="3695782" y="3185259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4C0834AF-6A1A-4976-8B25-81C4C1E1126D}"/>
              </a:ext>
            </a:extLst>
          </p:cNvPr>
          <p:cNvSpPr/>
          <p:nvPr/>
        </p:nvSpPr>
        <p:spPr>
          <a:xfrm>
            <a:off x="3510280" y="2629558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03EF8B-12BE-43D6-A8F8-F9C46D6A2368}"/>
              </a:ext>
            </a:extLst>
          </p:cNvPr>
          <p:cNvSpPr/>
          <p:nvPr/>
        </p:nvSpPr>
        <p:spPr>
          <a:xfrm>
            <a:off x="4610182" y="3556189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47E7965-4D3C-476E-96F3-E59459952E41}"/>
              </a:ext>
            </a:extLst>
          </p:cNvPr>
          <p:cNvCxnSpPr>
            <a:cxnSpLocks/>
            <a:stCxn id="24" idx="0"/>
            <a:endCxn id="24" idx="2"/>
          </p:cNvCxnSpPr>
          <p:nvPr/>
        </p:nvCxnSpPr>
        <p:spPr>
          <a:xfrm>
            <a:off x="4838700" y="3556189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67228B1-3957-438E-AAB8-40395C5A0ED7}"/>
              </a:ext>
            </a:extLst>
          </p:cNvPr>
          <p:cNvCxnSpPr/>
          <p:nvPr/>
        </p:nvCxnSpPr>
        <p:spPr>
          <a:xfrm>
            <a:off x="4610182" y="3675018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AB72EB-FDC8-4770-9FC3-B5B065CB997B}"/>
              </a:ext>
            </a:extLst>
          </p:cNvPr>
          <p:cNvCxnSpPr/>
          <p:nvPr/>
        </p:nvCxnSpPr>
        <p:spPr>
          <a:xfrm>
            <a:off x="4610182" y="3761855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DFCFECF-9B79-456F-9B3C-0E3F17F870BD}"/>
              </a:ext>
            </a:extLst>
          </p:cNvPr>
          <p:cNvCxnSpPr/>
          <p:nvPr/>
        </p:nvCxnSpPr>
        <p:spPr>
          <a:xfrm>
            <a:off x="4610182" y="3832695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FA88BB-31E0-4694-ACC1-F1A74B552C6A}"/>
              </a:ext>
            </a:extLst>
          </p:cNvPr>
          <p:cNvCxnSpPr/>
          <p:nvPr/>
        </p:nvCxnSpPr>
        <p:spPr>
          <a:xfrm>
            <a:off x="4610182" y="3919532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521E1B2-DF11-40B0-BDAF-8290E9C270C1}"/>
              </a:ext>
            </a:extLst>
          </p:cNvPr>
          <p:cNvSpPr/>
          <p:nvPr/>
        </p:nvSpPr>
        <p:spPr>
          <a:xfrm>
            <a:off x="4424680" y="3363831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12028C-F568-4F43-9F36-763B43DA217C}"/>
              </a:ext>
            </a:extLst>
          </p:cNvPr>
          <p:cNvSpPr/>
          <p:nvPr/>
        </p:nvSpPr>
        <p:spPr>
          <a:xfrm>
            <a:off x="5616022" y="2280395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99EEB54-D1C0-4F47-AAB5-3D0906C95513}"/>
              </a:ext>
            </a:extLst>
          </p:cNvPr>
          <p:cNvCxnSpPr>
            <a:cxnSpLocks/>
            <a:stCxn id="32" idx="0"/>
            <a:endCxn id="32" idx="2"/>
          </p:cNvCxnSpPr>
          <p:nvPr/>
        </p:nvCxnSpPr>
        <p:spPr>
          <a:xfrm>
            <a:off x="5844540" y="2280395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6380D5-1DB1-4433-9D7B-1B7219D5FF51}"/>
              </a:ext>
            </a:extLst>
          </p:cNvPr>
          <p:cNvCxnSpPr/>
          <p:nvPr/>
        </p:nvCxnSpPr>
        <p:spPr>
          <a:xfrm>
            <a:off x="5616022" y="2399224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68E7D02-9371-4738-8C25-8D07ED66F473}"/>
              </a:ext>
            </a:extLst>
          </p:cNvPr>
          <p:cNvCxnSpPr/>
          <p:nvPr/>
        </p:nvCxnSpPr>
        <p:spPr>
          <a:xfrm>
            <a:off x="5616022" y="248606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967A828-7CCD-40A1-8B09-DCFD91CB0943}"/>
              </a:ext>
            </a:extLst>
          </p:cNvPr>
          <p:cNvCxnSpPr/>
          <p:nvPr/>
        </p:nvCxnSpPr>
        <p:spPr>
          <a:xfrm>
            <a:off x="5616022" y="255690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14E229C-9E14-4814-A1A8-0AC78EB1B6B5}"/>
              </a:ext>
            </a:extLst>
          </p:cNvPr>
          <p:cNvCxnSpPr/>
          <p:nvPr/>
        </p:nvCxnSpPr>
        <p:spPr>
          <a:xfrm>
            <a:off x="5616022" y="2643738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1717F41-0C49-45B1-9471-2731F9472360}"/>
              </a:ext>
            </a:extLst>
          </p:cNvPr>
          <p:cNvSpPr/>
          <p:nvPr/>
        </p:nvSpPr>
        <p:spPr>
          <a:xfrm>
            <a:off x="5430520" y="2088037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8A875C1-9654-4E48-9BD6-55F88E206F73}"/>
              </a:ext>
            </a:extLst>
          </p:cNvPr>
          <p:cNvCxnSpPr>
            <a:cxnSpLocks/>
          </p:cNvCxnSpPr>
          <p:nvPr/>
        </p:nvCxnSpPr>
        <p:spPr>
          <a:xfrm flipV="1">
            <a:off x="4338320" y="2659890"/>
            <a:ext cx="1158240" cy="296180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790F6C9-0627-4E22-9161-BF92F745E705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4217056" y="2871727"/>
            <a:ext cx="328888" cy="613368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D816B1-BB9D-41A4-B1E5-5A8CE0060CCF}"/>
              </a:ext>
            </a:extLst>
          </p:cNvPr>
          <p:cNvCxnSpPr>
            <a:cxnSpLocks/>
          </p:cNvCxnSpPr>
          <p:nvPr/>
        </p:nvCxnSpPr>
        <p:spPr>
          <a:xfrm flipV="1">
            <a:off x="5201920" y="2876192"/>
            <a:ext cx="462280" cy="1214120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3B2EEDD-54FE-4403-A6D3-8692B3559C1F}"/>
              </a:ext>
            </a:extLst>
          </p:cNvPr>
          <p:cNvSpPr txBox="1"/>
          <p:nvPr/>
        </p:nvSpPr>
        <p:spPr>
          <a:xfrm>
            <a:off x="6837712" y="2916077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-&gt;querying relational databases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4C09F3-21D5-41A8-B2B3-FF0CB37E11FA}"/>
              </a:ext>
            </a:extLst>
          </p:cNvPr>
          <p:cNvSpPr txBox="1"/>
          <p:nvPr/>
        </p:nvSpPr>
        <p:spPr>
          <a:xfrm>
            <a:off x="1767872" y="33469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HTML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7AD744-578C-4C66-BDDB-07EA2138BB1B}"/>
              </a:ext>
            </a:extLst>
          </p:cNvPr>
          <p:cNvSpPr/>
          <p:nvPr/>
        </p:nvSpPr>
        <p:spPr>
          <a:xfrm>
            <a:off x="3451024" y="2814295"/>
            <a:ext cx="2164998" cy="2055882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BF551A-4AF1-4D18-9D43-42E51ED74640}"/>
              </a:ext>
            </a:extLst>
          </p:cNvPr>
          <p:cNvSpPr/>
          <p:nvPr/>
        </p:nvSpPr>
        <p:spPr>
          <a:xfrm>
            <a:off x="3666154" y="2936955"/>
            <a:ext cx="1734738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AC03E4F-E9CE-4260-8252-7162732B6E1F}"/>
              </a:ext>
            </a:extLst>
          </p:cNvPr>
          <p:cNvSpPr/>
          <p:nvPr/>
        </p:nvSpPr>
        <p:spPr>
          <a:xfrm>
            <a:off x="3678575" y="3312281"/>
            <a:ext cx="517589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6F1F88D-7337-4A8C-8DE1-E4487C7AB174}"/>
              </a:ext>
            </a:extLst>
          </p:cNvPr>
          <p:cNvSpPr/>
          <p:nvPr/>
        </p:nvSpPr>
        <p:spPr>
          <a:xfrm>
            <a:off x="4264409" y="3312281"/>
            <a:ext cx="517589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F6997AC-A20E-434C-907D-5143A8574757}"/>
              </a:ext>
            </a:extLst>
          </p:cNvPr>
          <p:cNvSpPr/>
          <p:nvPr/>
        </p:nvSpPr>
        <p:spPr>
          <a:xfrm>
            <a:off x="4850409" y="3312281"/>
            <a:ext cx="517589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978F435-FACC-4E2D-A8E8-973F55A64600}"/>
              </a:ext>
            </a:extLst>
          </p:cNvPr>
          <p:cNvSpPr/>
          <p:nvPr/>
        </p:nvSpPr>
        <p:spPr>
          <a:xfrm>
            <a:off x="3678575" y="3855539"/>
            <a:ext cx="1689423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3110072-50B0-4CFF-853E-FC3C33EC19E3}"/>
              </a:ext>
            </a:extLst>
          </p:cNvPr>
          <p:cNvSpPr/>
          <p:nvPr/>
        </p:nvSpPr>
        <p:spPr>
          <a:xfrm>
            <a:off x="3678575" y="4033361"/>
            <a:ext cx="1689423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92B0624-E63C-41FC-9D83-F8AB6EABE172}"/>
              </a:ext>
            </a:extLst>
          </p:cNvPr>
          <p:cNvSpPr/>
          <p:nvPr/>
        </p:nvSpPr>
        <p:spPr>
          <a:xfrm>
            <a:off x="3678575" y="4211422"/>
            <a:ext cx="1689423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41F745C-F7EF-4839-AAC1-0D9ECA77A3C2}"/>
              </a:ext>
            </a:extLst>
          </p:cNvPr>
          <p:cNvSpPr/>
          <p:nvPr/>
        </p:nvSpPr>
        <p:spPr>
          <a:xfrm>
            <a:off x="3678575" y="4391901"/>
            <a:ext cx="888345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0AD0CCE-DBA9-48FD-84A8-8628B081E8C9}"/>
              </a:ext>
            </a:extLst>
          </p:cNvPr>
          <p:cNvSpPr txBox="1"/>
          <p:nvPr/>
        </p:nvSpPr>
        <p:spPr>
          <a:xfrm>
            <a:off x="6837712" y="3346965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-&gt;structure a web page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DBBB73E-BDE2-4D05-8546-BCC864481095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661DC8EA-EDFE-4B5F-8850-131AEA4D04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749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2663682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F882F2-1E30-461F-869D-5FA11233C590}"/>
              </a:ext>
            </a:extLst>
          </p:cNvPr>
          <p:cNvSpPr/>
          <p:nvPr/>
        </p:nvSpPr>
        <p:spPr>
          <a:xfrm>
            <a:off x="3695782" y="2821916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305A42-0D8D-4FDD-B86E-D95351BF3870}"/>
              </a:ext>
            </a:extLst>
          </p:cNvPr>
          <p:cNvCxnSpPr>
            <a:cxnSpLocks/>
            <a:stCxn id="2" idx="0"/>
            <a:endCxn id="2" idx="2"/>
          </p:cNvCxnSpPr>
          <p:nvPr/>
        </p:nvCxnSpPr>
        <p:spPr>
          <a:xfrm>
            <a:off x="3924300" y="2821916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342D27-C10E-4816-ABCA-94A1D4524606}"/>
              </a:ext>
            </a:extLst>
          </p:cNvPr>
          <p:cNvCxnSpPr/>
          <p:nvPr/>
        </p:nvCxnSpPr>
        <p:spPr>
          <a:xfrm>
            <a:off x="3695782" y="2940745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18B44B-9C58-4EF9-BF6C-28545B6004A4}"/>
              </a:ext>
            </a:extLst>
          </p:cNvPr>
          <p:cNvCxnSpPr/>
          <p:nvPr/>
        </p:nvCxnSpPr>
        <p:spPr>
          <a:xfrm>
            <a:off x="3695782" y="3027582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98422B8-CED6-4E29-AE7C-2A6B5895C844}"/>
              </a:ext>
            </a:extLst>
          </p:cNvPr>
          <p:cNvCxnSpPr/>
          <p:nvPr/>
        </p:nvCxnSpPr>
        <p:spPr>
          <a:xfrm>
            <a:off x="3695782" y="3098422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DAD70C-D4DD-43EB-AE05-75261ED3A447}"/>
              </a:ext>
            </a:extLst>
          </p:cNvPr>
          <p:cNvCxnSpPr/>
          <p:nvPr/>
        </p:nvCxnSpPr>
        <p:spPr>
          <a:xfrm>
            <a:off x="3695782" y="3185259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4C0834AF-6A1A-4976-8B25-81C4C1E1126D}"/>
              </a:ext>
            </a:extLst>
          </p:cNvPr>
          <p:cNvSpPr/>
          <p:nvPr/>
        </p:nvSpPr>
        <p:spPr>
          <a:xfrm>
            <a:off x="3510280" y="2629558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03EF8B-12BE-43D6-A8F8-F9C46D6A2368}"/>
              </a:ext>
            </a:extLst>
          </p:cNvPr>
          <p:cNvSpPr/>
          <p:nvPr/>
        </p:nvSpPr>
        <p:spPr>
          <a:xfrm>
            <a:off x="4610182" y="3556189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47E7965-4D3C-476E-96F3-E59459952E41}"/>
              </a:ext>
            </a:extLst>
          </p:cNvPr>
          <p:cNvCxnSpPr>
            <a:cxnSpLocks/>
            <a:stCxn id="24" idx="0"/>
            <a:endCxn id="24" idx="2"/>
          </p:cNvCxnSpPr>
          <p:nvPr/>
        </p:nvCxnSpPr>
        <p:spPr>
          <a:xfrm>
            <a:off x="4838700" y="3556189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67228B1-3957-438E-AAB8-40395C5A0ED7}"/>
              </a:ext>
            </a:extLst>
          </p:cNvPr>
          <p:cNvCxnSpPr/>
          <p:nvPr/>
        </p:nvCxnSpPr>
        <p:spPr>
          <a:xfrm>
            <a:off x="4610182" y="3675018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AB72EB-FDC8-4770-9FC3-B5B065CB997B}"/>
              </a:ext>
            </a:extLst>
          </p:cNvPr>
          <p:cNvCxnSpPr/>
          <p:nvPr/>
        </p:nvCxnSpPr>
        <p:spPr>
          <a:xfrm>
            <a:off x="4610182" y="3761855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DFCFECF-9B79-456F-9B3C-0E3F17F870BD}"/>
              </a:ext>
            </a:extLst>
          </p:cNvPr>
          <p:cNvCxnSpPr/>
          <p:nvPr/>
        </p:nvCxnSpPr>
        <p:spPr>
          <a:xfrm>
            <a:off x="4610182" y="3832695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FA88BB-31E0-4694-ACC1-F1A74B552C6A}"/>
              </a:ext>
            </a:extLst>
          </p:cNvPr>
          <p:cNvCxnSpPr/>
          <p:nvPr/>
        </p:nvCxnSpPr>
        <p:spPr>
          <a:xfrm>
            <a:off x="4610182" y="3919532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521E1B2-DF11-40B0-BDAF-8290E9C270C1}"/>
              </a:ext>
            </a:extLst>
          </p:cNvPr>
          <p:cNvSpPr/>
          <p:nvPr/>
        </p:nvSpPr>
        <p:spPr>
          <a:xfrm>
            <a:off x="4424680" y="3363831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12028C-F568-4F43-9F36-763B43DA217C}"/>
              </a:ext>
            </a:extLst>
          </p:cNvPr>
          <p:cNvSpPr/>
          <p:nvPr/>
        </p:nvSpPr>
        <p:spPr>
          <a:xfrm>
            <a:off x="5616022" y="2280395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99EEB54-D1C0-4F47-AAB5-3D0906C95513}"/>
              </a:ext>
            </a:extLst>
          </p:cNvPr>
          <p:cNvCxnSpPr>
            <a:cxnSpLocks/>
            <a:stCxn id="32" idx="0"/>
            <a:endCxn id="32" idx="2"/>
          </p:cNvCxnSpPr>
          <p:nvPr/>
        </p:nvCxnSpPr>
        <p:spPr>
          <a:xfrm>
            <a:off x="5844540" y="2280395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6380D5-1DB1-4433-9D7B-1B7219D5FF51}"/>
              </a:ext>
            </a:extLst>
          </p:cNvPr>
          <p:cNvCxnSpPr/>
          <p:nvPr/>
        </p:nvCxnSpPr>
        <p:spPr>
          <a:xfrm>
            <a:off x="5616022" y="2399224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68E7D02-9371-4738-8C25-8D07ED66F473}"/>
              </a:ext>
            </a:extLst>
          </p:cNvPr>
          <p:cNvCxnSpPr/>
          <p:nvPr/>
        </p:nvCxnSpPr>
        <p:spPr>
          <a:xfrm>
            <a:off x="5616022" y="248606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967A828-7CCD-40A1-8B09-DCFD91CB0943}"/>
              </a:ext>
            </a:extLst>
          </p:cNvPr>
          <p:cNvCxnSpPr/>
          <p:nvPr/>
        </p:nvCxnSpPr>
        <p:spPr>
          <a:xfrm>
            <a:off x="5616022" y="255690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14E229C-9E14-4814-A1A8-0AC78EB1B6B5}"/>
              </a:ext>
            </a:extLst>
          </p:cNvPr>
          <p:cNvCxnSpPr/>
          <p:nvPr/>
        </p:nvCxnSpPr>
        <p:spPr>
          <a:xfrm>
            <a:off x="5616022" y="2643738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1717F41-0C49-45B1-9471-2731F9472360}"/>
              </a:ext>
            </a:extLst>
          </p:cNvPr>
          <p:cNvSpPr/>
          <p:nvPr/>
        </p:nvSpPr>
        <p:spPr>
          <a:xfrm>
            <a:off x="5430520" y="2088037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8A875C1-9654-4E48-9BD6-55F88E206F73}"/>
              </a:ext>
            </a:extLst>
          </p:cNvPr>
          <p:cNvCxnSpPr>
            <a:cxnSpLocks/>
          </p:cNvCxnSpPr>
          <p:nvPr/>
        </p:nvCxnSpPr>
        <p:spPr>
          <a:xfrm flipV="1">
            <a:off x="4338320" y="2659890"/>
            <a:ext cx="1158240" cy="296180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790F6C9-0627-4E22-9161-BF92F745E705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4217056" y="2871727"/>
            <a:ext cx="328888" cy="613368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D816B1-BB9D-41A4-B1E5-5A8CE0060CCF}"/>
              </a:ext>
            </a:extLst>
          </p:cNvPr>
          <p:cNvCxnSpPr>
            <a:cxnSpLocks/>
          </p:cNvCxnSpPr>
          <p:nvPr/>
        </p:nvCxnSpPr>
        <p:spPr>
          <a:xfrm flipV="1">
            <a:off x="5201920" y="2876192"/>
            <a:ext cx="462280" cy="1214120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3B2EEDD-54FE-4403-A6D3-8692B3559C1F}"/>
              </a:ext>
            </a:extLst>
          </p:cNvPr>
          <p:cNvSpPr txBox="1"/>
          <p:nvPr/>
        </p:nvSpPr>
        <p:spPr>
          <a:xfrm>
            <a:off x="6837712" y="2916077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-&gt;querying relational databases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4C09F3-21D5-41A8-B2B3-FF0CB37E11FA}"/>
              </a:ext>
            </a:extLst>
          </p:cNvPr>
          <p:cNvSpPr txBox="1"/>
          <p:nvPr/>
        </p:nvSpPr>
        <p:spPr>
          <a:xfrm>
            <a:off x="1767872" y="33469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HTML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7AD744-578C-4C66-BDDB-07EA2138BB1B}"/>
              </a:ext>
            </a:extLst>
          </p:cNvPr>
          <p:cNvSpPr/>
          <p:nvPr/>
        </p:nvSpPr>
        <p:spPr>
          <a:xfrm>
            <a:off x="3451024" y="2814295"/>
            <a:ext cx="2164998" cy="2055882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BF551A-4AF1-4D18-9D43-42E51ED74640}"/>
              </a:ext>
            </a:extLst>
          </p:cNvPr>
          <p:cNvSpPr/>
          <p:nvPr/>
        </p:nvSpPr>
        <p:spPr>
          <a:xfrm>
            <a:off x="3666154" y="2936955"/>
            <a:ext cx="1734738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AC03E4F-E9CE-4260-8252-7162732B6E1F}"/>
              </a:ext>
            </a:extLst>
          </p:cNvPr>
          <p:cNvSpPr/>
          <p:nvPr/>
        </p:nvSpPr>
        <p:spPr>
          <a:xfrm>
            <a:off x="3678575" y="3312281"/>
            <a:ext cx="517589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6F1F88D-7337-4A8C-8DE1-E4487C7AB174}"/>
              </a:ext>
            </a:extLst>
          </p:cNvPr>
          <p:cNvSpPr/>
          <p:nvPr/>
        </p:nvSpPr>
        <p:spPr>
          <a:xfrm>
            <a:off x="4264409" y="3312281"/>
            <a:ext cx="517589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F6997AC-A20E-434C-907D-5143A8574757}"/>
              </a:ext>
            </a:extLst>
          </p:cNvPr>
          <p:cNvSpPr/>
          <p:nvPr/>
        </p:nvSpPr>
        <p:spPr>
          <a:xfrm>
            <a:off x="4850409" y="3312281"/>
            <a:ext cx="517589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978F435-FACC-4E2D-A8E8-973F55A64600}"/>
              </a:ext>
            </a:extLst>
          </p:cNvPr>
          <p:cNvSpPr/>
          <p:nvPr/>
        </p:nvSpPr>
        <p:spPr>
          <a:xfrm>
            <a:off x="3678575" y="3855539"/>
            <a:ext cx="1689423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3110072-50B0-4CFF-853E-FC3C33EC19E3}"/>
              </a:ext>
            </a:extLst>
          </p:cNvPr>
          <p:cNvSpPr/>
          <p:nvPr/>
        </p:nvSpPr>
        <p:spPr>
          <a:xfrm>
            <a:off x="3678575" y="4033361"/>
            <a:ext cx="1689423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92B0624-E63C-41FC-9D83-F8AB6EABE172}"/>
              </a:ext>
            </a:extLst>
          </p:cNvPr>
          <p:cNvSpPr/>
          <p:nvPr/>
        </p:nvSpPr>
        <p:spPr>
          <a:xfrm>
            <a:off x="3678575" y="4211422"/>
            <a:ext cx="1689423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41F745C-F7EF-4839-AAC1-0D9ECA77A3C2}"/>
              </a:ext>
            </a:extLst>
          </p:cNvPr>
          <p:cNvSpPr/>
          <p:nvPr/>
        </p:nvSpPr>
        <p:spPr>
          <a:xfrm>
            <a:off x="3678575" y="4391901"/>
            <a:ext cx="888345" cy="101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0AD0CCE-DBA9-48FD-84A8-8628B081E8C9}"/>
              </a:ext>
            </a:extLst>
          </p:cNvPr>
          <p:cNvSpPr txBox="1"/>
          <p:nvPr/>
        </p:nvSpPr>
        <p:spPr>
          <a:xfrm>
            <a:off x="6837712" y="3346965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-&gt;structure a web page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102113-79FB-4EFE-B539-FE8F28BA1863}"/>
              </a:ext>
            </a:extLst>
          </p:cNvPr>
          <p:cNvSpPr txBox="1"/>
          <p:nvPr/>
        </p:nvSpPr>
        <p:spPr>
          <a:xfrm>
            <a:off x="1767872" y="3938373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CSS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AD3ADA2-B75F-49BA-ACCC-12677B91B80D}"/>
              </a:ext>
            </a:extLst>
          </p:cNvPr>
          <p:cNvSpPr txBox="1"/>
          <p:nvPr/>
        </p:nvSpPr>
        <p:spPr>
          <a:xfrm>
            <a:off x="6837712" y="3944535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-&gt;style a web page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4317896-2FBE-4ED8-B8AF-4A3E46514194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FB4D3BD-2583-4481-9B0D-83E5FDBA5A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05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2836176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F882F2-1E30-461F-869D-5FA11233C590}"/>
              </a:ext>
            </a:extLst>
          </p:cNvPr>
          <p:cNvSpPr/>
          <p:nvPr/>
        </p:nvSpPr>
        <p:spPr>
          <a:xfrm>
            <a:off x="3695782" y="2471218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305A42-0D8D-4FDD-B86E-D95351BF3870}"/>
              </a:ext>
            </a:extLst>
          </p:cNvPr>
          <p:cNvCxnSpPr>
            <a:cxnSpLocks/>
            <a:stCxn id="2" idx="0"/>
            <a:endCxn id="2" idx="2"/>
          </p:cNvCxnSpPr>
          <p:nvPr/>
        </p:nvCxnSpPr>
        <p:spPr>
          <a:xfrm>
            <a:off x="3924300" y="2471218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342D27-C10E-4816-ABCA-94A1D4524606}"/>
              </a:ext>
            </a:extLst>
          </p:cNvPr>
          <p:cNvCxnSpPr/>
          <p:nvPr/>
        </p:nvCxnSpPr>
        <p:spPr>
          <a:xfrm>
            <a:off x="3695782" y="2590047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118B44B-9C58-4EF9-BF6C-28545B6004A4}"/>
              </a:ext>
            </a:extLst>
          </p:cNvPr>
          <p:cNvCxnSpPr/>
          <p:nvPr/>
        </p:nvCxnSpPr>
        <p:spPr>
          <a:xfrm>
            <a:off x="3695782" y="2676884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98422B8-CED6-4E29-AE7C-2A6B5895C844}"/>
              </a:ext>
            </a:extLst>
          </p:cNvPr>
          <p:cNvCxnSpPr/>
          <p:nvPr/>
        </p:nvCxnSpPr>
        <p:spPr>
          <a:xfrm>
            <a:off x="3695782" y="2747724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DAD70C-D4DD-43EB-AE05-75261ED3A447}"/>
              </a:ext>
            </a:extLst>
          </p:cNvPr>
          <p:cNvCxnSpPr/>
          <p:nvPr/>
        </p:nvCxnSpPr>
        <p:spPr>
          <a:xfrm>
            <a:off x="3695782" y="283456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4C0834AF-6A1A-4976-8B25-81C4C1E1126D}"/>
              </a:ext>
            </a:extLst>
          </p:cNvPr>
          <p:cNvSpPr/>
          <p:nvPr/>
        </p:nvSpPr>
        <p:spPr>
          <a:xfrm>
            <a:off x="3510280" y="2629558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03EF8B-12BE-43D6-A8F8-F9C46D6A2368}"/>
              </a:ext>
            </a:extLst>
          </p:cNvPr>
          <p:cNvSpPr/>
          <p:nvPr/>
        </p:nvSpPr>
        <p:spPr>
          <a:xfrm>
            <a:off x="4610182" y="3205491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47E7965-4D3C-476E-96F3-E59459952E41}"/>
              </a:ext>
            </a:extLst>
          </p:cNvPr>
          <p:cNvCxnSpPr>
            <a:cxnSpLocks/>
            <a:stCxn id="24" idx="0"/>
            <a:endCxn id="24" idx="2"/>
          </p:cNvCxnSpPr>
          <p:nvPr/>
        </p:nvCxnSpPr>
        <p:spPr>
          <a:xfrm>
            <a:off x="4838700" y="3205491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67228B1-3957-438E-AAB8-40395C5A0ED7}"/>
              </a:ext>
            </a:extLst>
          </p:cNvPr>
          <p:cNvCxnSpPr/>
          <p:nvPr/>
        </p:nvCxnSpPr>
        <p:spPr>
          <a:xfrm>
            <a:off x="4610182" y="3324320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AB72EB-FDC8-4770-9FC3-B5B065CB997B}"/>
              </a:ext>
            </a:extLst>
          </p:cNvPr>
          <p:cNvCxnSpPr/>
          <p:nvPr/>
        </p:nvCxnSpPr>
        <p:spPr>
          <a:xfrm>
            <a:off x="4610182" y="3411157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DFCFECF-9B79-456F-9B3C-0E3F17F870BD}"/>
              </a:ext>
            </a:extLst>
          </p:cNvPr>
          <p:cNvCxnSpPr/>
          <p:nvPr/>
        </p:nvCxnSpPr>
        <p:spPr>
          <a:xfrm>
            <a:off x="4610182" y="3481997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FA88BB-31E0-4694-ACC1-F1A74B552C6A}"/>
              </a:ext>
            </a:extLst>
          </p:cNvPr>
          <p:cNvCxnSpPr/>
          <p:nvPr/>
        </p:nvCxnSpPr>
        <p:spPr>
          <a:xfrm>
            <a:off x="4610182" y="3568834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521E1B2-DF11-40B0-BDAF-8290E9C270C1}"/>
              </a:ext>
            </a:extLst>
          </p:cNvPr>
          <p:cNvSpPr/>
          <p:nvPr/>
        </p:nvSpPr>
        <p:spPr>
          <a:xfrm>
            <a:off x="4424680" y="3013133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12028C-F568-4F43-9F36-763B43DA217C}"/>
              </a:ext>
            </a:extLst>
          </p:cNvPr>
          <p:cNvSpPr/>
          <p:nvPr/>
        </p:nvSpPr>
        <p:spPr>
          <a:xfrm>
            <a:off x="5616022" y="2280395"/>
            <a:ext cx="457035" cy="443324"/>
          </a:xfrm>
          <a:prstGeom prst="rect">
            <a:avLst/>
          </a:prstGeom>
          <a:noFill/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99EEB54-D1C0-4F47-AAB5-3D0906C95513}"/>
              </a:ext>
            </a:extLst>
          </p:cNvPr>
          <p:cNvCxnSpPr>
            <a:cxnSpLocks/>
            <a:stCxn id="32" idx="0"/>
            <a:endCxn id="32" idx="2"/>
          </p:cNvCxnSpPr>
          <p:nvPr/>
        </p:nvCxnSpPr>
        <p:spPr>
          <a:xfrm>
            <a:off x="5844540" y="2280395"/>
            <a:ext cx="0" cy="443324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6380D5-1DB1-4433-9D7B-1B7219D5FF51}"/>
              </a:ext>
            </a:extLst>
          </p:cNvPr>
          <p:cNvCxnSpPr/>
          <p:nvPr/>
        </p:nvCxnSpPr>
        <p:spPr>
          <a:xfrm>
            <a:off x="5616022" y="2399224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68E7D02-9371-4738-8C25-8D07ED66F473}"/>
              </a:ext>
            </a:extLst>
          </p:cNvPr>
          <p:cNvCxnSpPr/>
          <p:nvPr/>
        </p:nvCxnSpPr>
        <p:spPr>
          <a:xfrm>
            <a:off x="5616022" y="248606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967A828-7CCD-40A1-8B09-DCFD91CB0943}"/>
              </a:ext>
            </a:extLst>
          </p:cNvPr>
          <p:cNvCxnSpPr/>
          <p:nvPr/>
        </p:nvCxnSpPr>
        <p:spPr>
          <a:xfrm>
            <a:off x="5616022" y="2556901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14E229C-9E14-4814-A1A8-0AC78EB1B6B5}"/>
              </a:ext>
            </a:extLst>
          </p:cNvPr>
          <p:cNvCxnSpPr/>
          <p:nvPr/>
        </p:nvCxnSpPr>
        <p:spPr>
          <a:xfrm>
            <a:off x="5616022" y="2643738"/>
            <a:ext cx="457035" cy="0"/>
          </a:xfrm>
          <a:prstGeom prst="line">
            <a:avLst/>
          </a:prstGeom>
          <a:ln w="28575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1717F41-0C49-45B1-9471-2731F9472360}"/>
              </a:ext>
            </a:extLst>
          </p:cNvPr>
          <p:cNvSpPr/>
          <p:nvPr/>
        </p:nvSpPr>
        <p:spPr>
          <a:xfrm>
            <a:off x="5430520" y="2088037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8A875C1-9654-4E48-9BD6-55F88E206F73}"/>
              </a:ext>
            </a:extLst>
          </p:cNvPr>
          <p:cNvCxnSpPr>
            <a:cxnSpLocks/>
          </p:cNvCxnSpPr>
          <p:nvPr/>
        </p:nvCxnSpPr>
        <p:spPr>
          <a:xfrm flipV="1">
            <a:off x="4338320" y="2659890"/>
            <a:ext cx="1158240" cy="296180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790F6C9-0627-4E22-9161-BF92F745E705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4217056" y="2521029"/>
            <a:ext cx="328888" cy="613368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D816B1-BB9D-41A4-B1E5-5A8CE0060CCF}"/>
              </a:ext>
            </a:extLst>
          </p:cNvPr>
          <p:cNvCxnSpPr>
            <a:cxnSpLocks/>
          </p:cNvCxnSpPr>
          <p:nvPr/>
        </p:nvCxnSpPr>
        <p:spPr>
          <a:xfrm flipV="1">
            <a:off x="5201920" y="2525494"/>
            <a:ext cx="462280" cy="1214120"/>
          </a:xfrm>
          <a:prstGeom prst="line">
            <a:avLst/>
          </a:prstGeom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3B2EEDD-54FE-4403-A6D3-8692B3559C1F}"/>
              </a:ext>
            </a:extLst>
          </p:cNvPr>
          <p:cNvSpPr txBox="1"/>
          <p:nvPr/>
        </p:nvSpPr>
        <p:spPr>
          <a:xfrm>
            <a:off x="6837712" y="2916077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-&gt;querying relational databases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4C09F3-21D5-41A8-B2B3-FF0CB37E11FA}"/>
              </a:ext>
            </a:extLst>
          </p:cNvPr>
          <p:cNvSpPr txBox="1"/>
          <p:nvPr/>
        </p:nvSpPr>
        <p:spPr>
          <a:xfrm>
            <a:off x="1767872" y="33469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HTML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7AD744-578C-4C66-BDDB-07EA2138BB1B}"/>
              </a:ext>
            </a:extLst>
          </p:cNvPr>
          <p:cNvSpPr/>
          <p:nvPr/>
        </p:nvSpPr>
        <p:spPr>
          <a:xfrm>
            <a:off x="3451024" y="2463597"/>
            <a:ext cx="2164998" cy="2055882"/>
          </a:xfrm>
          <a:prstGeom prst="rect">
            <a:avLst/>
          </a:prstGeom>
          <a:noFill/>
          <a:ln>
            <a:solidFill>
              <a:schemeClr val="bg2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BF551A-4AF1-4D18-9D43-42E51ED74640}"/>
              </a:ext>
            </a:extLst>
          </p:cNvPr>
          <p:cNvSpPr/>
          <p:nvPr/>
        </p:nvSpPr>
        <p:spPr>
          <a:xfrm>
            <a:off x="3666154" y="2586257"/>
            <a:ext cx="1734738" cy="26924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AC03E4F-E9CE-4260-8252-7162732B6E1F}"/>
              </a:ext>
            </a:extLst>
          </p:cNvPr>
          <p:cNvSpPr/>
          <p:nvPr/>
        </p:nvSpPr>
        <p:spPr>
          <a:xfrm>
            <a:off x="3678575" y="2961583"/>
            <a:ext cx="517589" cy="26924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6F1F88D-7337-4A8C-8DE1-E4487C7AB174}"/>
              </a:ext>
            </a:extLst>
          </p:cNvPr>
          <p:cNvSpPr/>
          <p:nvPr/>
        </p:nvSpPr>
        <p:spPr>
          <a:xfrm>
            <a:off x="4264409" y="2961583"/>
            <a:ext cx="517589" cy="26924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F6997AC-A20E-434C-907D-5143A8574757}"/>
              </a:ext>
            </a:extLst>
          </p:cNvPr>
          <p:cNvSpPr/>
          <p:nvPr/>
        </p:nvSpPr>
        <p:spPr>
          <a:xfrm>
            <a:off x="4850409" y="2961583"/>
            <a:ext cx="517589" cy="26924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978F435-FACC-4E2D-A8E8-973F55A64600}"/>
              </a:ext>
            </a:extLst>
          </p:cNvPr>
          <p:cNvSpPr/>
          <p:nvPr/>
        </p:nvSpPr>
        <p:spPr>
          <a:xfrm>
            <a:off x="3678575" y="3504841"/>
            <a:ext cx="1689423" cy="10130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3110072-50B0-4CFF-853E-FC3C33EC19E3}"/>
              </a:ext>
            </a:extLst>
          </p:cNvPr>
          <p:cNvSpPr/>
          <p:nvPr/>
        </p:nvSpPr>
        <p:spPr>
          <a:xfrm>
            <a:off x="3678575" y="3682663"/>
            <a:ext cx="1689423" cy="10130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92B0624-E63C-41FC-9D83-F8AB6EABE172}"/>
              </a:ext>
            </a:extLst>
          </p:cNvPr>
          <p:cNvSpPr/>
          <p:nvPr/>
        </p:nvSpPr>
        <p:spPr>
          <a:xfrm>
            <a:off x="3678575" y="3860724"/>
            <a:ext cx="1689423" cy="10130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41F745C-F7EF-4839-AAC1-0D9ECA77A3C2}"/>
              </a:ext>
            </a:extLst>
          </p:cNvPr>
          <p:cNvSpPr/>
          <p:nvPr/>
        </p:nvSpPr>
        <p:spPr>
          <a:xfrm>
            <a:off x="3678575" y="4041203"/>
            <a:ext cx="888345" cy="10130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0AD0CCE-DBA9-48FD-84A8-8628B081E8C9}"/>
              </a:ext>
            </a:extLst>
          </p:cNvPr>
          <p:cNvSpPr txBox="1"/>
          <p:nvPr/>
        </p:nvSpPr>
        <p:spPr>
          <a:xfrm>
            <a:off x="6837712" y="2996267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-&gt;structure a web page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102113-79FB-4EFE-B539-FE8F28BA1863}"/>
              </a:ext>
            </a:extLst>
          </p:cNvPr>
          <p:cNvSpPr txBox="1"/>
          <p:nvPr/>
        </p:nvSpPr>
        <p:spPr>
          <a:xfrm>
            <a:off x="1767872" y="3938373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CSS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AD3ADA2-B75F-49BA-ACCC-12677B91B80D}"/>
              </a:ext>
            </a:extLst>
          </p:cNvPr>
          <p:cNvSpPr txBox="1"/>
          <p:nvPr/>
        </p:nvSpPr>
        <p:spPr>
          <a:xfrm>
            <a:off x="6837712" y="3593837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-&gt;style a web page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0BC4C14-4610-4953-A088-0943AC37517A}"/>
              </a:ext>
            </a:extLst>
          </p:cNvPr>
          <p:cNvSpPr txBox="1"/>
          <p:nvPr/>
        </p:nvSpPr>
        <p:spPr>
          <a:xfrm>
            <a:off x="1767872" y="4519479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34A3226-A1F5-47E8-ADE5-EFCC56B71180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21751500-CEA8-4472-AE42-AA983A6584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54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2836176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3B2EEDD-54FE-4403-A6D3-8692B3559C1F}"/>
              </a:ext>
            </a:extLst>
          </p:cNvPr>
          <p:cNvSpPr txBox="1"/>
          <p:nvPr/>
        </p:nvSpPr>
        <p:spPr>
          <a:xfrm>
            <a:off x="6837712" y="2916077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-&gt;querying relational databases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4C09F3-21D5-41A8-B2B3-FF0CB37E11FA}"/>
              </a:ext>
            </a:extLst>
          </p:cNvPr>
          <p:cNvSpPr txBox="1"/>
          <p:nvPr/>
        </p:nvSpPr>
        <p:spPr>
          <a:xfrm>
            <a:off x="1767872" y="33469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HTML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0AD0CCE-DBA9-48FD-84A8-8628B081E8C9}"/>
              </a:ext>
            </a:extLst>
          </p:cNvPr>
          <p:cNvSpPr txBox="1"/>
          <p:nvPr/>
        </p:nvSpPr>
        <p:spPr>
          <a:xfrm>
            <a:off x="6837712" y="2996267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-&gt;structure a web page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102113-79FB-4EFE-B539-FE8F28BA1863}"/>
              </a:ext>
            </a:extLst>
          </p:cNvPr>
          <p:cNvSpPr txBox="1"/>
          <p:nvPr/>
        </p:nvSpPr>
        <p:spPr>
          <a:xfrm>
            <a:off x="1767872" y="3938373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CSS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AD3ADA2-B75F-49BA-ACCC-12677B91B80D}"/>
              </a:ext>
            </a:extLst>
          </p:cNvPr>
          <p:cNvSpPr txBox="1"/>
          <p:nvPr/>
        </p:nvSpPr>
        <p:spPr>
          <a:xfrm>
            <a:off x="6837712" y="3593837"/>
            <a:ext cx="4693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-&gt;style a web page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BD4F4AF-FB05-4524-8300-7998AEDA85FF}"/>
              </a:ext>
            </a:extLst>
          </p:cNvPr>
          <p:cNvSpPr txBox="1"/>
          <p:nvPr/>
        </p:nvSpPr>
        <p:spPr>
          <a:xfrm>
            <a:off x="3451024" y="2999110"/>
            <a:ext cx="7947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a computer programming language of limited expressiveness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focused</a:t>
            </a:r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on a</a:t>
            </a:r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particular domain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5016109-07DA-4613-AEAF-CE1C28C93AC7}"/>
              </a:ext>
            </a:extLst>
          </p:cNvPr>
          <p:cNvSpPr txBox="1"/>
          <p:nvPr/>
        </p:nvSpPr>
        <p:spPr>
          <a:xfrm>
            <a:off x="1767872" y="4519479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C1C10E8-2400-4D83-9AA8-58D8DE59DE79}"/>
              </a:ext>
            </a:extLst>
          </p:cNvPr>
          <p:cNvSpPr txBox="1"/>
          <p:nvPr/>
        </p:nvSpPr>
        <p:spPr>
          <a:xfrm>
            <a:off x="3809736" y="4535791"/>
            <a:ext cx="16831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Java?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8E415FC-31B0-424E-81F9-C2B27361C234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616681-B69A-46D7-BCDD-AAABEC2D62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6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22528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4C09F3-21D5-41A8-B2B3-FF0CB37E11FA}"/>
              </a:ext>
            </a:extLst>
          </p:cNvPr>
          <p:cNvSpPr txBox="1"/>
          <p:nvPr/>
        </p:nvSpPr>
        <p:spPr>
          <a:xfrm>
            <a:off x="1767872" y="2763654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HTML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102113-79FB-4EFE-B539-FE8F28BA1863}"/>
              </a:ext>
            </a:extLst>
          </p:cNvPr>
          <p:cNvSpPr txBox="1"/>
          <p:nvPr/>
        </p:nvSpPr>
        <p:spPr>
          <a:xfrm>
            <a:off x="1767872" y="3355062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CSS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BD4F4AF-FB05-4524-8300-7998AEDA85FF}"/>
              </a:ext>
            </a:extLst>
          </p:cNvPr>
          <p:cNvSpPr txBox="1"/>
          <p:nvPr/>
        </p:nvSpPr>
        <p:spPr>
          <a:xfrm>
            <a:off x="3451024" y="2415799"/>
            <a:ext cx="7947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a computer programming language of limited expressiveness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focused</a:t>
            </a:r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on a</a:t>
            </a:r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particular domain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5016109-07DA-4613-AEAF-CE1C28C93AC7}"/>
              </a:ext>
            </a:extLst>
          </p:cNvPr>
          <p:cNvSpPr txBox="1"/>
          <p:nvPr/>
        </p:nvSpPr>
        <p:spPr>
          <a:xfrm>
            <a:off x="1767872" y="3936168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598E3A-E2DD-491C-A043-27E15295E09E}"/>
              </a:ext>
            </a:extLst>
          </p:cNvPr>
          <p:cNvSpPr txBox="1"/>
          <p:nvPr/>
        </p:nvSpPr>
        <p:spPr>
          <a:xfrm>
            <a:off x="3809736" y="4668958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Java?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A2A65D-8653-4F65-8DCE-EE7147247DFE}"/>
              </a:ext>
            </a:extLst>
          </p:cNvPr>
          <p:cNvSpPr txBox="1"/>
          <p:nvPr/>
        </p:nvSpPr>
        <p:spPr>
          <a:xfrm>
            <a:off x="6699114" y="3936168"/>
            <a:ext cx="461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operating systems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C65C76-5423-4B3C-A48A-467B3B4D3385}"/>
              </a:ext>
            </a:extLst>
          </p:cNvPr>
          <p:cNvSpPr txBox="1"/>
          <p:nvPr/>
        </p:nvSpPr>
        <p:spPr>
          <a:xfrm>
            <a:off x="8030764" y="4660127"/>
            <a:ext cx="461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games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71A1D2-45FF-4027-A14F-EF852B95A53C}"/>
              </a:ext>
            </a:extLst>
          </p:cNvPr>
          <p:cNvSpPr txBox="1"/>
          <p:nvPr/>
        </p:nvSpPr>
        <p:spPr>
          <a:xfrm>
            <a:off x="9694719" y="5384086"/>
            <a:ext cx="590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backend web development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E8EA6A7-6333-4552-956B-B7EC85E8F7E9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9F2BE2-D7C2-4879-A70C-B81A640495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462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22528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4C09F3-21D5-41A8-B2B3-FF0CB37E11FA}"/>
              </a:ext>
            </a:extLst>
          </p:cNvPr>
          <p:cNvSpPr txBox="1"/>
          <p:nvPr/>
        </p:nvSpPr>
        <p:spPr>
          <a:xfrm>
            <a:off x="1767872" y="2763654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HTML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102113-79FB-4EFE-B539-FE8F28BA1863}"/>
              </a:ext>
            </a:extLst>
          </p:cNvPr>
          <p:cNvSpPr txBox="1"/>
          <p:nvPr/>
        </p:nvSpPr>
        <p:spPr>
          <a:xfrm>
            <a:off x="1767872" y="3355062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CSS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BD4F4AF-FB05-4524-8300-7998AEDA85FF}"/>
              </a:ext>
            </a:extLst>
          </p:cNvPr>
          <p:cNvSpPr txBox="1"/>
          <p:nvPr/>
        </p:nvSpPr>
        <p:spPr>
          <a:xfrm>
            <a:off x="3451024" y="2415799"/>
            <a:ext cx="7947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a computer programming language of limited expressiveness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focused</a:t>
            </a:r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on a</a:t>
            </a:r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particular domain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5016109-07DA-4613-AEAF-CE1C28C93AC7}"/>
              </a:ext>
            </a:extLst>
          </p:cNvPr>
          <p:cNvSpPr txBox="1"/>
          <p:nvPr/>
        </p:nvSpPr>
        <p:spPr>
          <a:xfrm>
            <a:off x="1767872" y="3936168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598E3A-E2DD-491C-A043-27E15295E09E}"/>
              </a:ext>
            </a:extLst>
          </p:cNvPr>
          <p:cNvSpPr txBox="1"/>
          <p:nvPr/>
        </p:nvSpPr>
        <p:spPr>
          <a:xfrm>
            <a:off x="3809736" y="4668958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Java?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C6863D-014B-4ECE-9575-A3EA804C69D0}"/>
              </a:ext>
            </a:extLst>
          </p:cNvPr>
          <p:cNvSpPr txBox="1"/>
          <p:nvPr/>
        </p:nvSpPr>
        <p:spPr>
          <a:xfrm>
            <a:off x="5336694" y="3936168"/>
            <a:ext cx="461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operating systems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C3244D-5256-49A4-AF97-FFD7890F8491}"/>
              </a:ext>
            </a:extLst>
          </p:cNvPr>
          <p:cNvSpPr txBox="1"/>
          <p:nvPr/>
        </p:nvSpPr>
        <p:spPr>
          <a:xfrm>
            <a:off x="5336694" y="4660127"/>
            <a:ext cx="461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games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380781-E311-464E-9A44-DD9DA7D2A46D}"/>
              </a:ext>
            </a:extLst>
          </p:cNvPr>
          <p:cNvSpPr txBox="1"/>
          <p:nvPr/>
        </p:nvSpPr>
        <p:spPr>
          <a:xfrm>
            <a:off x="5336694" y="5384086"/>
            <a:ext cx="590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backend web development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202429F2-9E6F-4413-AF73-402B5B23A009}"/>
              </a:ext>
            </a:extLst>
          </p:cNvPr>
          <p:cNvSpPr/>
          <p:nvPr/>
        </p:nvSpPr>
        <p:spPr>
          <a:xfrm>
            <a:off x="5078027" y="3882707"/>
            <a:ext cx="258667" cy="2456169"/>
          </a:xfrm>
          <a:prstGeom prst="leftBrace">
            <a:avLst>
              <a:gd name="adj1" fmla="val 208499"/>
              <a:gd name="adj2" fmla="val 50000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92C7D9-E5D1-486D-B283-41BC114C7770}"/>
              </a:ext>
            </a:extLst>
          </p:cNvPr>
          <p:cNvSpPr txBox="1"/>
          <p:nvPr/>
        </p:nvSpPr>
        <p:spPr>
          <a:xfrm>
            <a:off x="5336694" y="5877212"/>
            <a:ext cx="590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A2D988-80DE-4F29-A5AA-F08E5BB37C5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1D8541-0DE7-418C-9663-EDC9395118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9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64"/>
          <p:cNvSpPr txBox="1">
            <a:spLocks noGrp="1"/>
          </p:cNvSpPr>
          <p:nvPr>
            <p:ph type="body" idx="1"/>
          </p:nvPr>
        </p:nvSpPr>
        <p:spPr>
          <a:xfrm>
            <a:off x="529675" y="1651045"/>
            <a:ext cx="5181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>
                <a:solidFill>
                  <a:srgbClr val="000000"/>
                </a:solidFill>
              </a:rPr>
              <a:t>Concurrent-ModificationException?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04" name="Google Shape;604;p64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11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5" name="Google Shape;605;p64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removeIf</a:t>
            </a:r>
            <a:endParaRPr/>
          </a:p>
        </p:txBody>
      </p:sp>
      <p:sp>
        <p:nvSpPr>
          <p:cNvPr id="606" name="Google Shape;606;p64"/>
          <p:cNvSpPr txBox="1"/>
          <p:nvPr/>
        </p:nvSpPr>
        <p:spPr>
          <a:xfrm>
            <a:off x="595050" y="2270850"/>
            <a:ext cx="11916300" cy="26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transactions) 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Character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isDigit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getReferenceCode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))) 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transactions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remove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(transaction);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7" name="Google Shape;607;p64"/>
          <p:cNvSpPr/>
          <p:nvPr/>
        </p:nvSpPr>
        <p:spPr>
          <a:xfrm>
            <a:off x="587600" y="2327675"/>
            <a:ext cx="7975800" cy="492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08" name="Google Shape;608;p64"/>
          <p:cNvSpPr/>
          <p:nvPr/>
        </p:nvSpPr>
        <p:spPr>
          <a:xfrm>
            <a:off x="1723450" y="3318275"/>
            <a:ext cx="5703300" cy="492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76787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781F78-DEB3-4BF5-8C47-3CEE4DF390FC}"/>
              </a:ext>
            </a:extLst>
          </p:cNvPr>
          <p:cNvSpPr txBox="1"/>
          <p:nvPr/>
        </p:nvSpPr>
        <p:spPr>
          <a:xfrm>
            <a:off x="1767872" y="2252865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4C09F3-21D5-41A8-B2B3-FF0CB37E11FA}"/>
              </a:ext>
            </a:extLst>
          </p:cNvPr>
          <p:cNvSpPr txBox="1"/>
          <p:nvPr/>
        </p:nvSpPr>
        <p:spPr>
          <a:xfrm>
            <a:off x="1767872" y="2763654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HTML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102113-79FB-4EFE-B539-FE8F28BA1863}"/>
              </a:ext>
            </a:extLst>
          </p:cNvPr>
          <p:cNvSpPr txBox="1"/>
          <p:nvPr/>
        </p:nvSpPr>
        <p:spPr>
          <a:xfrm>
            <a:off x="1767872" y="3355062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CSS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BD4F4AF-FB05-4524-8300-7998AEDA85FF}"/>
              </a:ext>
            </a:extLst>
          </p:cNvPr>
          <p:cNvSpPr txBox="1"/>
          <p:nvPr/>
        </p:nvSpPr>
        <p:spPr>
          <a:xfrm>
            <a:off x="3451024" y="2415799"/>
            <a:ext cx="7947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a computer programming language of limited expressiveness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focused</a:t>
            </a:r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on a</a:t>
            </a:r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GB" sz="24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particular domain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5016109-07DA-4613-AEAF-CE1C28C93AC7}"/>
              </a:ext>
            </a:extLst>
          </p:cNvPr>
          <p:cNvSpPr txBox="1"/>
          <p:nvPr/>
        </p:nvSpPr>
        <p:spPr>
          <a:xfrm>
            <a:off x="1767872" y="3936168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598E3A-E2DD-491C-A043-27E15295E09E}"/>
              </a:ext>
            </a:extLst>
          </p:cNvPr>
          <p:cNvSpPr txBox="1"/>
          <p:nvPr/>
        </p:nvSpPr>
        <p:spPr>
          <a:xfrm>
            <a:off x="3809736" y="4668958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Java?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C6863D-014B-4ECE-9575-A3EA804C69D0}"/>
              </a:ext>
            </a:extLst>
          </p:cNvPr>
          <p:cNvSpPr txBox="1"/>
          <p:nvPr/>
        </p:nvSpPr>
        <p:spPr>
          <a:xfrm>
            <a:off x="5336694" y="3936168"/>
            <a:ext cx="461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operating systems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C3244D-5256-49A4-AF97-FFD7890F8491}"/>
              </a:ext>
            </a:extLst>
          </p:cNvPr>
          <p:cNvSpPr txBox="1"/>
          <p:nvPr/>
        </p:nvSpPr>
        <p:spPr>
          <a:xfrm>
            <a:off x="5336694" y="4660127"/>
            <a:ext cx="461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games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380781-E311-464E-9A44-DD9DA7D2A46D}"/>
              </a:ext>
            </a:extLst>
          </p:cNvPr>
          <p:cNvSpPr txBox="1"/>
          <p:nvPr/>
        </p:nvSpPr>
        <p:spPr>
          <a:xfrm>
            <a:off x="5336694" y="5384086"/>
            <a:ext cx="590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backend web development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202429F2-9E6F-4413-AF73-402B5B23A009}"/>
              </a:ext>
            </a:extLst>
          </p:cNvPr>
          <p:cNvSpPr/>
          <p:nvPr/>
        </p:nvSpPr>
        <p:spPr>
          <a:xfrm>
            <a:off x="5078027" y="3882707"/>
            <a:ext cx="258667" cy="2456169"/>
          </a:xfrm>
          <a:prstGeom prst="leftBrace">
            <a:avLst>
              <a:gd name="adj1" fmla="val 208499"/>
              <a:gd name="adj2" fmla="val 50000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92C7D9-E5D1-486D-B283-41BC114C7770}"/>
              </a:ext>
            </a:extLst>
          </p:cNvPr>
          <p:cNvSpPr txBox="1"/>
          <p:nvPr/>
        </p:nvSpPr>
        <p:spPr>
          <a:xfrm>
            <a:off x="5336694" y="5877212"/>
            <a:ext cx="5902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FD3090-C14C-4CE4-A79D-B6964072C9B1}"/>
              </a:ext>
            </a:extLst>
          </p:cNvPr>
          <p:cNvSpPr txBox="1"/>
          <p:nvPr/>
        </p:nvSpPr>
        <p:spPr>
          <a:xfrm>
            <a:off x="3930417" y="6370337"/>
            <a:ext cx="6216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general-purpose language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0CDA4E-AAB2-4E24-BFC7-FED2B9AE8991}"/>
              </a:ext>
            </a:extLst>
          </p:cNvPr>
          <p:cNvSpPr txBox="1"/>
          <p:nvPr/>
        </p:nvSpPr>
        <p:spPr>
          <a:xfrm>
            <a:off x="1530784" y="1653668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AAE0A9-9981-48AA-90BF-C97F0D45B759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63AC1-C2A7-47C4-962F-BD8903036F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16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53078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EB2DB-513F-4E15-8133-704112721FE1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28121F-CFEC-4233-A019-3A5C9DCC41F5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6E01DE9-C197-4D70-B934-F96AF4AC3A4F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9686BF-7FAA-4846-A262-9109E47D2CCF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AC536DD-6160-4DC6-B97F-5CD7AD5D4B3F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A03F22-5003-40BA-9BC6-7B85C60A6B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1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53078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05F8DA-3F1D-4751-9FCA-224B77AE30A1}"/>
              </a:ext>
            </a:extLst>
          </p:cNvPr>
          <p:cNvSpPr txBox="1"/>
          <p:nvPr/>
        </p:nvSpPr>
        <p:spPr>
          <a:xfrm>
            <a:off x="3996551" y="2765901"/>
            <a:ext cx="4198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Domain: Recruitment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790871-D091-416E-BDEA-71E9A97ED7D1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EF799E-F23B-4AB1-8F7D-CABDBFF6BF6A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88A97D-94BC-43D6-8E85-1C6D732578C3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CFBAFC-FA7F-4922-BD23-1F0A9D5A94CF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95AFF1-EE5C-4EA9-8D14-01EBC2DD6CEC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CFC496-85D0-463F-B8C0-6D11E1B0E8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89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53078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94820C-5F13-437D-A07A-452A30574DF5}"/>
              </a:ext>
            </a:extLst>
          </p:cNvPr>
          <p:cNvSpPr txBox="1"/>
          <p:nvPr/>
        </p:nvSpPr>
        <p:spPr>
          <a:xfrm>
            <a:off x="3996551" y="2765901"/>
            <a:ext cx="4198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Domain: Recruitment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87A40-C905-465F-ADBC-B98B4C75BA9A}"/>
              </a:ext>
            </a:extLst>
          </p:cNvPr>
          <p:cNvSpPr txBox="1"/>
          <p:nvPr/>
        </p:nvSpPr>
        <p:spPr>
          <a:xfrm>
            <a:off x="1530784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Recruiter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4DF8A7-593B-48E2-AA0F-33AC76D3D3DA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665350-E441-4BC6-B590-6FC91F967CE8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36E467-C027-4D9A-8BB4-EB6DDD034D60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3B14B00-F0EF-41A9-9B70-85653348BB69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E5C678-D8A4-4B63-B18B-A45B1D13C270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1FA86D-5CF2-4226-8285-8BCBBA6C47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915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53078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94820C-5F13-437D-A07A-452A30574DF5}"/>
              </a:ext>
            </a:extLst>
          </p:cNvPr>
          <p:cNvSpPr txBox="1"/>
          <p:nvPr/>
        </p:nvSpPr>
        <p:spPr>
          <a:xfrm>
            <a:off x="3996551" y="2765901"/>
            <a:ext cx="4198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Domain: Recruitment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87A40-C905-465F-ADBC-B98B4C75BA9A}"/>
              </a:ext>
            </a:extLst>
          </p:cNvPr>
          <p:cNvSpPr txBox="1"/>
          <p:nvPr/>
        </p:nvSpPr>
        <p:spPr>
          <a:xfrm>
            <a:off x="1530784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Recruiter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79C1AB-4CD7-430E-B902-EFAB6FA4ECA9}"/>
              </a:ext>
            </a:extLst>
          </p:cNvPr>
          <p:cNvSpPr txBox="1"/>
          <p:nvPr/>
        </p:nvSpPr>
        <p:spPr>
          <a:xfrm>
            <a:off x="922789" y="4433860"/>
            <a:ext cx="33639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Set up an interview at 8:30am 19/08/2019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for candidate John Mike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AB7086-1583-4B84-B9A2-64FEC8DF172E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1C0282-2691-4748-B461-19C0E878BB11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4A613E-7450-4D7F-8D05-D38F73989BC3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3C7A42A-C21C-433F-AA93-ACDA9A279BEA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CCC87B6-A78C-4F15-A47E-943C17489A2E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588040-18AC-46BB-8A44-5946FDD5FB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58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53078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94820C-5F13-437D-A07A-452A30574DF5}"/>
              </a:ext>
            </a:extLst>
          </p:cNvPr>
          <p:cNvSpPr txBox="1"/>
          <p:nvPr/>
        </p:nvSpPr>
        <p:spPr>
          <a:xfrm>
            <a:off x="3996551" y="2765901"/>
            <a:ext cx="4198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Domain: Recruitment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87A40-C905-465F-ADBC-B98B4C75BA9A}"/>
              </a:ext>
            </a:extLst>
          </p:cNvPr>
          <p:cNvSpPr txBox="1"/>
          <p:nvPr/>
        </p:nvSpPr>
        <p:spPr>
          <a:xfrm>
            <a:off x="1530784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Recruiter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79C1AB-4CD7-430E-B902-EFAB6FA4ECA9}"/>
              </a:ext>
            </a:extLst>
          </p:cNvPr>
          <p:cNvSpPr txBox="1"/>
          <p:nvPr/>
        </p:nvSpPr>
        <p:spPr>
          <a:xfrm>
            <a:off x="922789" y="4433860"/>
            <a:ext cx="33639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Set up an interview at 8:30am 19/08/2019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for candidate John Mike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8ABCD9-9E2D-47D4-888C-FD6C4220BBDE}"/>
              </a:ext>
            </a:extLst>
          </p:cNvPr>
          <p:cNvSpPr txBox="1"/>
          <p:nvPr/>
        </p:nvSpPr>
        <p:spPr>
          <a:xfrm>
            <a:off x="8195449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Developer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9717AC-464F-4F8D-ABCA-742829475A82}"/>
              </a:ext>
            </a:extLst>
          </p:cNvPr>
          <p:cNvSpPr txBox="1"/>
          <p:nvPr/>
        </p:nvSpPr>
        <p:spPr>
          <a:xfrm>
            <a:off x="7015993" y="4433860"/>
            <a:ext cx="51760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Candidate John = </a:t>
            </a:r>
            <a:r>
              <a:rPr lang="en-GB" sz="2000" dirty="0" err="1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candService.findByName</a:t>
            </a:r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(“John Mike”);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 </a:t>
            </a:r>
            <a:r>
              <a:rPr lang="en-GB" sz="2000" dirty="0" err="1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</a:t>
            </a:r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= new Interview(John, new Date(19/08/2019 8:30));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48778D-1B39-4C07-B12A-17C0A706FB40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24F40B-6067-40DD-94E4-B66A1AE5B83B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0D24C1-C42A-4791-8843-C0E445E6216C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035C13-155F-4211-9EBD-3685594CDF6F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A3105B0-7C28-4DD8-A999-6B0DFB8F4084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6F532D-A70F-4FF3-9E27-E52A296660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4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53078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94820C-5F13-437D-A07A-452A30574DF5}"/>
              </a:ext>
            </a:extLst>
          </p:cNvPr>
          <p:cNvSpPr txBox="1"/>
          <p:nvPr/>
        </p:nvSpPr>
        <p:spPr>
          <a:xfrm>
            <a:off x="3996551" y="2765901"/>
            <a:ext cx="4198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Domain: Recruitment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87A40-C905-465F-ADBC-B98B4C75BA9A}"/>
              </a:ext>
            </a:extLst>
          </p:cNvPr>
          <p:cNvSpPr txBox="1"/>
          <p:nvPr/>
        </p:nvSpPr>
        <p:spPr>
          <a:xfrm>
            <a:off x="1530784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Recruiter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79C1AB-4CD7-430E-B902-EFAB6FA4ECA9}"/>
              </a:ext>
            </a:extLst>
          </p:cNvPr>
          <p:cNvSpPr txBox="1"/>
          <p:nvPr/>
        </p:nvSpPr>
        <p:spPr>
          <a:xfrm>
            <a:off x="922789" y="4433860"/>
            <a:ext cx="33639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Set up an interview at 8:30am 19/08/2019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for candidate John Mike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8ABCD9-9E2D-47D4-888C-FD6C4220BBDE}"/>
              </a:ext>
            </a:extLst>
          </p:cNvPr>
          <p:cNvSpPr txBox="1"/>
          <p:nvPr/>
        </p:nvSpPr>
        <p:spPr>
          <a:xfrm>
            <a:off x="8195449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Developer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9717AC-464F-4F8D-ABCA-742829475A82}"/>
              </a:ext>
            </a:extLst>
          </p:cNvPr>
          <p:cNvSpPr txBox="1"/>
          <p:nvPr/>
        </p:nvSpPr>
        <p:spPr>
          <a:xfrm>
            <a:off x="7015993" y="4433860"/>
            <a:ext cx="51760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Candidate John = </a:t>
            </a:r>
            <a:r>
              <a:rPr lang="en-GB" sz="2000" dirty="0" err="1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candService.findByName</a:t>
            </a:r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(“John Mike”);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 </a:t>
            </a:r>
            <a:r>
              <a:rPr lang="en-GB" sz="2000" dirty="0" err="1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</a:t>
            </a:r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= new Interview(John, new Date(19/08/2019 8:30));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587270-20F8-444C-BAF3-6439128BB1BA}"/>
              </a:ext>
            </a:extLst>
          </p:cNvPr>
          <p:cNvSpPr/>
          <p:nvPr/>
        </p:nvSpPr>
        <p:spPr>
          <a:xfrm>
            <a:off x="4135772" y="3540154"/>
            <a:ext cx="2701940" cy="34143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3F3F3F"/>
                </a:solidFill>
              </a:rPr>
              <a:t>DSL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0AC87A-E29A-4313-9420-D1A1052C696A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E07530-3F69-4C92-9CC3-C916F5DD3D19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F5FF4B-A0FD-4277-956B-4FEEF696427B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894D5F-B9D3-44E2-B13D-191F62934B17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804663-3464-4593-B1E8-16544FB9CE3E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CE692C-3D1C-43A3-BC96-7AF9AC67A104}"/>
              </a:ext>
            </a:extLst>
          </p:cNvPr>
          <p:cNvSpPr/>
          <p:nvPr/>
        </p:nvSpPr>
        <p:spPr>
          <a:xfrm>
            <a:off x="4135772" y="3540154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1A972C2-71FA-486F-8EEA-04CAD95BFED4}"/>
              </a:ext>
            </a:extLst>
          </p:cNvPr>
          <p:cNvSpPr/>
          <p:nvPr/>
        </p:nvSpPr>
        <p:spPr>
          <a:xfrm>
            <a:off x="4454198" y="3777613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5925898-BB4F-4382-B101-D352A543C6DC}"/>
              </a:ext>
            </a:extLst>
          </p:cNvPr>
          <p:cNvSpPr/>
          <p:nvPr/>
        </p:nvSpPr>
        <p:spPr>
          <a:xfrm>
            <a:off x="4758998" y="4032597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452B972-457D-4E30-8EF7-060A79162095}"/>
              </a:ext>
            </a:extLst>
          </p:cNvPr>
          <p:cNvSpPr/>
          <p:nvPr/>
        </p:nvSpPr>
        <p:spPr>
          <a:xfrm>
            <a:off x="4648200" y="3541485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AEF258E-AA4B-4BD0-9244-0A757798E453}"/>
              </a:ext>
            </a:extLst>
          </p:cNvPr>
          <p:cNvSpPr/>
          <p:nvPr/>
        </p:nvSpPr>
        <p:spPr>
          <a:xfrm>
            <a:off x="4966626" y="3784976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80165D-0E3C-49A9-B939-F15364EE39FC}"/>
              </a:ext>
            </a:extLst>
          </p:cNvPr>
          <p:cNvSpPr/>
          <p:nvPr/>
        </p:nvSpPr>
        <p:spPr>
          <a:xfrm>
            <a:off x="5266656" y="4029769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D381B6-6F27-414F-A427-33A0790BFC79}"/>
              </a:ext>
            </a:extLst>
          </p:cNvPr>
          <p:cNvSpPr/>
          <p:nvPr/>
        </p:nvSpPr>
        <p:spPr>
          <a:xfrm>
            <a:off x="4974313" y="4268109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F45DC64-758E-491C-B0CE-F9D8831193EF}"/>
              </a:ext>
            </a:extLst>
          </p:cNvPr>
          <p:cNvSpPr/>
          <p:nvPr/>
        </p:nvSpPr>
        <p:spPr>
          <a:xfrm>
            <a:off x="5292739" y="4505568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F6A3FC3-93D7-4E6B-A58B-33F2529803AA}"/>
              </a:ext>
            </a:extLst>
          </p:cNvPr>
          <p:cNvSpPr/>
          <p:nvPr/>
        </p:nvSpPr>
        <p:spPr>
          <a:xfrm>
            <a:off x="5597539" y="4760552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7BE8EA9-3B49-40FB-8948-185317E23B7B}"/>
              </a:ext>
            </a:extLst>
          </p:cNvPr>
          <p:cNvSpPr/>
          <p:nvPr/>
        </p:nvSpPr>
        <p:spPr>
          <a:xfrm>
            <a:off x="5486741" y="4269440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92D6F9B-2993-4B57-972A-A7B50DCEE2C0}"/>
              </a:ext>
            </a:extLst>
          </p:cNvPr>
          <p:cNvSpPr/>
          <p:nvPr/>
        </p:nvSpPr>
        <p:spPr>
          <a:xfrm>
            <a:off x="5805167" y="4512931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3087CC4-7575-4B6C-ADEB-9AB4F2F15A0F}"/>
              </a:ext>
            </a:extLst>
          </p:cNvPr>
          <p:cNvSpPr/>
          <p:nvPr/>
        </p:nvSpPr>
        <p:spPr>
          <a:xfrm>
            <a:off x="6105197" y="4757724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31EFE53-6A12-4103-A409-224454E05A55}"/>
              </a:ext>
            </a:extLst>
          </p:cNvPr>
          <p:cNvSpPr/>
          <p:nvPr/>
        </p:nvSpPr>
        <p:spPr>
          <a:xfrm>
            <a:off x="4579254" y="4761062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11AE77F-815C-4778-90DC-72DF5ACDB224}"/>
              </a:ext>
            </a:extLst>
          </p:cNvPr>
          <p:cNvSpPr/>
          <p:nvPr/>
        </p:nvSpPr>
        <p:spPr>
          <a:xfrm>
            <a:off x="5086912" y="4758234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0314999-D0A8-4ADB-AF8F-087180CC1A82}"/>
              </a:ext>
            </a:extLst>
          </p:cNvPr>
          <p:cNvSpPr/>
          <p:nvPr/>
        </p:nvSpPr>
        <p:spPr>
          <a:xfrm>
            <a:off x="4277248" y="4509621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97FA3A0-E128-4A12-BDF4-1F65D79ACFB4}"/>
              </a:ext>
            </a:extLst>
          </p:cNvPr>
          <p:cNvSpPr/>
          <p:nvPr/>
        </p:nvSpPr>
        <p:spPr>
          <a:xfrm>
            <a:off x="4784906" y="4506793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234BB8F-5EE6-447D-8D21-6844E9E3EC85}"/>
              </a:ext>
            </a:extLst>
          </p:cNvPr>
          <p:cNvSpPr/>
          <p:nvPr/>
        </p:nvSpPr>
        <p:spPr>
          <a:xfrm>
            <a:off x="4135772" y="5025855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E1DC955-5E09-4B61-8538-3DE4F752BE16}"/>
              </a:ext>
            </a:extLst>
          </p:cNvPr>
          <p:cNvSpPr/>
          <p:nvPr/>
        </p:nvSpPr>
        <p:spPr>
          <a:xfrm>
            <a:off x="4454198" y="5263314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812F72C-3D21-430B-B9CC-6117F42FF274}"/>
              </a:ext>
            </a:extLst>
          </p:cNvPr>
          <p:cNvSpPr/>
          <p:nvPr/>
        </p:nvSpPr>
        <p:spPr>
          <a:xfrm>
            <a:off x="4758998" y="5518298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D7CF40-2F66-4743-8127-35CAEE11104F}"/>
              </a:ext>
            </a:extLst>
          </p:cNvPr>
          <p:cNvSpPr/>
          <p:nvPr/>
        </p:nvSpPr>
        <p:spPr>
          <a:xfrm>
            <a:off x="4648200" y="5027186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58D404B-DB3C-414A-BFD2-AA2FED1C7F4B}"/>
              </a:ext>
            </a:extLst>
          </p:cNvPr>
          <p:cNvSpPr/>
          <p:nvPr/>
        </p:nvSpPr>
        <p:spPr>
          <a:xfrm>
            <a:off x="4966626" y="5270677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F359F23-2AF4-439D-A2D7-4544A5286E13}"/>
              </a:ext>
            </a:extLst>
          </p:cNvPr>
          <p:cNvSpPr/>
          <p:nvPr/>
        </p:nvSpPr>
        <p:spPr>
          <a:xfrm>
            <a:off x="5266656" y="5515470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7C05300-4C99-41AA-9BB7-BF03E9216C4A}"/>
              </a:ext>
            </a:extLst>
          </p:cNvPr>
          <p:cNvSpPr/>
          <p:nvPr/>
        </p:nvSpPr>
        <p:spPr>
          <a:xfrm>
            <a:off x="4974313" y="5753810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428270B-6D75-4A33-AD2D-AFB7F880709F}"/>
              </a:ext>
            </a:extLst>
          </p:cNvPr>
          <p:cNvSpPr/>
          <p:nvPr/>
        </p:nvSpPr>
        <p:spPr>
          <a:xfrm>
            <a:off x="5292739" y="5991269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33DB6C2-1BFD-4E72-B377-6BE6AC27BB78}"/>
              </a:ext>
            </a:extLst>
          </p:cNvPr>
          <p:cNvSpPr/>
          <p:nvPr/>
        </p:nvSpPr>
        <p:spPr>
          <a:xfrm>
            <a:off x="5597539" y="6246253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AB83FE-FAD9-41E0-A007-017B710E6C0A}"/>
              </a:ext>
            </a:extLst>
          </p:cNvPr>
          <p:cNvSpPr/>
          <p:nvPr/>
        </p:nvSpPr>
        <p:spPr>
          <a:xfrm>
            <a:off x="5486741" y="5755141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DD6970E-57EA-40B0-B2F2-5A40042BF71A}"/>
              </a:ext>
            </a:extLst>
          </p:cNvPr>
          <p:cNvSpPr/>
          <p:nvPr/>
        </p:nvSpPr>
        <p:spPr>
          <a:xfrm>
            <a:off x="5805167" y="5998632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D528CF7-56D3-498E-9E6F-198858B3E092}"/>
              </a:ext>
            </a:extLst>
          </p:cNvPr>
          <p:cNvSpPr/>
          <p:nvPr/>
        </p:nvSpPr>
        <p:spPr>
          <a:xfrm>
            <a:off x="6105197" y="6243425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5424542-0F61-47E8-924F-BF5A2E97C653}"/>
              </a:ext>
            </a:extLst>
          </p:cNvPr>
          <p:cNvSpPr/>
          <p:nvPr/>
        </p:nvSpPr>
        <p:spPr>
          <a:xfrm>
            <a:off x="4579254" y="6246763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0878621-F86D-4A47-A914-FD72C6E69C86}"/>
              </a:ext>
            </a:extLst>
          </p:cNvPr>
          <p:cNvSpPr/>
          <p:nvPr/>
        </p:nvSpPr>
        <p:spPr>
          <a:xfrm>
            <a:off x="5086912" y="6243935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883E352-ABC3-4C69-96A5-DD27C7058B23}"/>
              </a:ext>
            </a:extLst>
          </p:cNvPr>
          <p:cNvSpPr/>
          <p:nvPr/>
        </p:nvSpPr>
        <p:spPr>
          <a:xfrm>
            <a:off x="4277248" y="5995322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7DBE92F-DF2C-450B-A1CD-D30EADBBC792}"/>
              </a:ext>
            </a:extLst>
          </p:cNvPr>
          <p:cNvSpPr/>
          <p:nvPr/>
        </p:nvSpPr>
        <p:spPr>
          <a:xfrm>
            <a:off x="4784906" y="5992494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F501EBB-2C3D-40E7-A435-A6EA721E6AD9}"/>
              </a:ext>
            </a:extLst>
          </p:cNvPr>
          <p:cNvSpPr/>
          <p:nvPr/>
        </p:nvSpPr>
        <p:spPr>
          <a:xfrm>
            <a:off x="5291109" y="6506683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B00DECD-CFB8-4EF8-BEE8-4732B21795A6}"/>
              </a:ext>
            </a:extLst>
          </p:cNvPr>
          <p:cNvSpPr/>
          <p:nvPr/>
        </p:nvSpPr>
        <p:spPr>
          <a:xfrm>
            <a:off x="5803537" y="6514046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E1B8BB7-8A2C-4B8C-ACDE-E78524AD4328}"/>
              </a:ext>
            </a:extLst>
          </p:cNvPr>
          <p:cNvSpPr/>
          <p:nvPr/>
        </p:nvSpPr>
        <p:spPr>
          <a:xfrm>
            <a:off x="4275618" y="6510736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9F0E630-EA4F-4583-A87B-9F72FBB379E3}"/>
              </a:ext>
            </a:extLst>
          </p:cNvPr>
          <p:cNvSpPr/>
          <p:nvPr/>
        </p:nvSpPr>
        <p:spPr>
          <a:xfrm>
            <a:off x="4783276" y="6507908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828B612-6B0C-4CD0-A050-08325925175F}"/>
              </a:ext>
            </a:extLst>
          </p:cNvPr>
          <p:cNvSpPr/>
          <p:nvPr/>
        </p:nvSpPr>
        <p:spPr>
          <a:xfrm>
            <a:off x="5683834" y="5001932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422F795-9A45-4359-8A13-418EE01A4C24}"/>
              </a:ext>
            </a:extLst>
          </p:cNvPr>
          <p:cNvSpPr/>
          <p:nvPr/>
        </p:nvSpPr>
        <p:spPr>
          <a:xfrm>
            <a:off x="6196262" y="5009295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DAD0EE4-2E9F-4946-9311-32DD20AA8B60}"/>
              </a:ext>
            </a:extLst>
          </p:cNvPr>
          <p:cNvSpPr/>
          <p:nvPr/>
        </p:nvSpPr>
        <p:spPr>
          <a:xfrm>
            <a:off x="5176001" y="5003157"/>
            <a:ext cx="512428" cy="239365"/>
          </a:xfrm>
          <a:prstGeom prst="rect">
            <a:avLst/>
          </a:prstGeom>
          <a:solidFill>
            <a:srgbClr val="3F3F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718C8A-B0D4-4BB9-BCE2-9D506AF416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79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53078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94820C-5F13-437D-A07A-452A30574DF5}"/>
              </a:ext>
            </a:extLst>
          </p:cNvPr>
          <p:cNvSpPr txBox="1"/>
          <p:nvPr/>
        </p:nvSpPr>
        <p:spPr>
          <a:xfrm>
            <a:off x="3996551" y="2765901"/>
            <a:ext cx="4198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Domain: Recruitment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87A40-C905-465F-ADBC-B98B4C75BA9A}"/>
              </a:ext>
            </a:extLst>
          </p:cNvPr>
          <p:cNvSpPr txBox="1"/>
          <p:nvPr/>
        </p:nvSpPr>
        <p:spPr>
          <a:xfrm>
            <a:off x="1530784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Recruiter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79C1AB-4CD7-430E-B902-EFAB6FA4ECA9}"/>
              </a:ext>
            </a:extLst>
          </p:cNvPr>
          <p:cNvSpPr txBox="1"/>
          <p:nvPr/>
        </p:nvSpPr>
        <p:spPr>
          <a:xfrm>
            <a:off x="922789" y="4433860"/>
            <a:ext cx="33639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Set up an interview at 8:30am 19/08/2019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for candidate John Mike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8ABCD9-9E2D-47D4-888C-FD6C4220BBDE}"/>
              </a:ext>
            </a:extLst>
          </p:cNvPr>
          <p:cNvSpPr txBox="1"/>
          <p:nvPr/>
        </p:nvSpPr>
        <p:spPr>
          <a:xfrm>
            <a:off x="8195449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Developer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9717AC-464F-4F8D-ABCA-742829475A82}"/>
              </a:ext>
            </a:extLst>
          </p:cNvPr>
          <p:cNvSpPr txBox="1"/>
          <p:nvPr/>
        </p:nvSpPr>
        <p:spPr>
          <a:xfrm>
            <a:off x="7015993" y="4433860"/>
            <a:ext cx="51760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Candidate John = </a:t>
            </a:r>
            <a:r>
              <a:rPr lang="en-GB" sz="2000" dirty="0" err="1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candService.findByName</a:t>
            </a:r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(“John Mike”);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 </a:t>
            </a:r>
            <a:r>
              <a:rPr lang="en-GB" sz="2000" dirty="0" err="1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</a:t>
            </a:r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= new Interview(John, new Date(19/08/2019 8:30));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587270-20F8-444C-BAF3-6439128BB1BA}"/>
              </a:ext>
            </a:extLst>
          </p:cNvPr>
          <p:cNvSpPr/>
          <p:nvPr/>
        </p:nvSpPr>
        <p:spPr>
          <a:xfrm>
            <a:off x="4135772" y="3540154"/>
            <a:ext cx="2701940" cy="341431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3F3F3F"/>
                </a:solidFill>
              </a:rPr>
              <a:t>DSL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3ECDB6-9313-4EFC-8D05-C09481534DF1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D05EDE-0B92-46BF-983D-7E8E6C1D83D2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7A1289-473C-4F0E-8C25-D877CEA98624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8EEC16-09F8-4BD8-A044-9DF708FBBCDC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95C7BF-50CC-42A3-83FC-92C43DD820BF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978859-BC00-457B-B853-CA670F21AB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582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53078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94820C-5F13-437D-A07A-452A30574DF5}"/>
              </a:ext>
            </a:extLst>
          </p:cNvPr>
          <p:cNvSpPr txBox="1"/>
          <p:nvPr/>
        </p:nvSpPr>
        <p:spPr>
          <a:xfrm>
            <a:off x="3996551" y="2765901"/>
            <a:ext cx="4198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Domain: Recruitment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87A40-C905-465F-ADBC-B98B4C75BA9A}"/>
              </a:ext>
            </a:extLst>
          </p:cNvPr>
          <p:cNvSpPr txBox="1"/>
          <p:nvPr/>
        </p:nvSpPr>
        <p:spPr>
          <a:xfrm>
            <a:off x="837681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Recruiter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79C1AB-4CD7-430E-B902-EFAB6FA4ECA9}"/>
              </a:ext>
            </a:extLst>
          </p:cNvPr>
          <p:cNvSpPr txBox="1"/>
          <p:nvPr/>
        </p:nvSpPr>
        <p:spPr>
          <a:xfrm>
            <a:off x="229686" y="4433860"/>
            <a:ext cx="33639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Set up an interview at 8:30am 19/08/2019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for candidate John Mike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8ABCD9-9E2D-47D4-888C-FD6C4220BBDE}"/>
              </a:ext>
            </a:extLst>
          </p:cNvPr>
          <p:cNvSpPr txBox="1"/>
          <p:nvPr/>
        </p:nvSpPr>
        <p:spPr>
          <a:xfrm>
            <a:off x="8559269" y="3779519"/>
            <a:ext cx="208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Developer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9717AC-464F-4F8D-ABCA-742829475A82}"/>
              </a:ext>
            </a:extLst>
          </p:cNvPr>
          <p:cNvSpPr txBox="1"/>
          <p:nvPr/>
        </p:nvSpPr>
        <p:spPr>
          <a:xfrm>
            <a:off x="7379813" y="4433860"/>
            <a:ext cx="51760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Candidate John = </a:t>
            </a:r>
            <a:r>
              <a:rPr lang="en-GB" sz="2000" dirty="0" err="1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candService.findByName</a:t>
            </a:r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(“John Mike”);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 </a:t>
            </a:r>
            <a:r>
              <a:rPr lang="en-GB" sz="2000" dirty="0" err="1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</a:t>
            </a:r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= new Interview(John, new Date(19/08/2019 8:30));</a:t>
            </a:r>
          </a:p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587270-20F8-444C-BAF3-6439128BB1BA}"/>
              </a:ext>
            </a:extLst>
          </p:cNvPr>
          <p:cNvSpPr/>
          <p:nvPr/>
        </p:nvSpPr>
        <p:spPr>
          <a:xfrm>
            <a:off x="3338818" y="3540154"/>
            <a:ext cx="3942826" cy="341431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rgbClr val="3F3F3F"/>
                </a:solidFill>
              </a:rPr>
              <a:t>DSL</a:t>
            </a:r>
          </a:p>
          <a:p>
            <a:r>
              <a:rPr lang="en-GB" sz="1400" dirty="0">
                <a:solidFill>
                  <a:srgbClr val="3F3F3F"/>
                </a:solidFill>
              </a:rPr>
              <a:t>Interview </a:t>
            </a:r>
            <a:r>
              <a:rPr lang="en-GB" sz="1400" dirty="0" err="1">
                <a:solidFill>
                  <a:srgbClr val="3F3F3F"/>
                </a:solidFill>
              </a:rPr>
              <a:t>interview</a:t>
            </a:r>
            <a:r>
              <a:rPr lang="en-GB" sz="1400" dirty="0">
                <a:solidFill>
                  <a:srgbClr val="3F3F3F"/>
                </a:solidFill>
              </a:rPr>
              <a:t> = </a:t>
            </a:r>
            <a:r>
              <a:rPr lang="en-GB" sz="1400" dirty="0" err="1">
                <a:solidFill>
                  <a:srgbClr val="3F3F3F"/>
                </a:solidFill>
              </a:rPr>
              <a:t>forCandidate</a:t>
            </a:r>
            <a:r>
              <a:rPr lang="en-GB" sz="1400" dirty="0">
                <a:solidFill>
                  <a:srgbClr val="3F3F3F"/>
                </a:solidFill>
              </a:rPr>
              <a:t>(“John Mike”)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.at(8:30, am)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.on(19, 08, 2019);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C93A19-2928-4A2F-9264-80935ACA5827}"/>
              </a:ext>
            </a:extLst>
          </p:cNvPr>
          <p:cNvSpPr txBox="1"/>
          <p:nvPr/>
        </p:nvSpPr>
        <p:spPr>
          <a:xfrm>
            <a:off x="1683184" y="1706117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Types of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FC9F9E4-7FB9-4ED6-8115-3B09B0B1B720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95E818-38CD-40FD-927D-1D104CD8C5F5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011BB7-ECF8-4D0B-BC1F-C8AC645CF062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CAB14B-7B6A-4AD5-82B7-6471709D9D04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A0ABEF-C8B4-4B68-8EA3-75B402F45838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41E3C1-B50E-4BCD-989A-F140B478C4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577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69856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Types of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C6A85A-7A37-41F3-81B0-B72C69C434DC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B4AB2D-36AE-46A4-A044-BD062744BC3D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F4DDD2-0D23-4C64-87A9-3A25D42FCC4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CFF69E-2245-486F-A988-A205F4C76F8F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DA440F3-4AD5-46D2-8D95-581CE6C33B6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4C596E-4F8B-4602-B0BF-614122B95F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18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65"/>
          <p:cNvSpPr/>
          <p:nvPr/>
        </p:nvSpPr>
        <p:spPr>
          <a:xfrm>
            <a:off x="8316925" y="4308875"/>
            <a:ext cx="3277500" cy="492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14" name="Google Shape;614;p65"/>
          <p:cNvSpPr txBox="1">
            <a:spLocks noGrp="1"/>
          </p:cNvSpPr>
          <p:nvPr>
            <p:ph type="body" idx="1"/>
          </p:nvPr>
        </p:nvSpPr>
        <p:spPr>
          <a:xfrm>
            <a:off x="529675" y="1651045"/>
            <a:ext cx="5181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>
                <a:solidFill>
                  <a:srgbClr val="000000"/>
                </a:solidFill>
              </a:rPr>
              <a:t>Concurrent-ModificationException?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15" name="Google Shape;615;p65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12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65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removeIf</a:t>
            </a:r>
            <a:endParaRPr/>
          </a:p>
        </p:txBody>
      </p:sp>
      <p:sp>
        <p:nvSpPr>
          <p:cNvPr id="617" name="Google Shape;617;p65"/>
          <p:cNvSpPr txBox="1"/>
          <p:nvPr/>
        </p:nvSpPr>
        <p:spPr>
          <a:xfrm>
            <a:off x="595050" y="2270850"/>
            <a:ext cx="11916300" cy="26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transactions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hasNext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 ) 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next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Character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isDigit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getReferenceCode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))) 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transactions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remove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(transaction);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AF00DB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18" name="Google Shape;618;p65"/>
          <p:cNvSpPr/>
          <p:nvPr/>
        </p:nvSpPr>
        <p:spPr>
          <a:xfrm>
            <a:off x="587600" y="2327675"/>
            <a:ext cx="10559400" cy="1448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19" name="Google Shape;619;p65"/>
          <p:cNvSpPr/>
          <p:nvPr/>
        </p:nvSpPr>
        <p:spPr>
          <a:xfrm>
            <a:off x="1723450" y="4308875"/>
            <a:ext cx="5703300" cy="492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20" name="Google Shape;620;p65"/>
          <p:cNvSpPr txBox="1"/>
          <p:nvPr/>
        </p:nvSpPr>
        <p:spPr>
          <a:xfrm>
            <a:off x="8316925" y="4220850"/>
            <a:ext cx="3467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remove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1" name="Google Shape;621;p65"/>
          <p:cNvSpPr/>
          <p:nvPr/>
        </p:nvSpPr>
        <p:spPr>
          <a:xfrm>
            <a:off x="7540325" y="4449475"/>
            <a:ext cx="653700" cy="2274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69856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Types of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F306C3-E479-4F56-9E1E-236D7BB77B9F}"/>
              </a:ext>
            </a:extLst>
          </p:cNvPr>
          <p:cNvSpPr txBox="1"/>
          <p:nvPr/>
        </p:nvSpPr>
        <p:spPr>
          <a:xfrm>
            <a:off x="112126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Internal DSL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C6B317-D2A2-4D76-B5B3-B5CEFEF43964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A2821B-A768-4BC1-A2E0-B56F35795B0A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7542E5-B5E8-4AF1-B1F3-10D4AE29EB3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7FCB93-A0D7-4338-8A63-6738E0B53159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13D1B1-7BA2-43F7-B7CF-D2DFBAAB90EC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BC7034-DF04-4429-803C-CB5D1160B1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69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69856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Types of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FA6A2B-0324-4DB3-92A7-18FF66FDEE0F}"/>
              </a:ext>
            </a:extLst>
          </p:cNvPr>
          <p:cNvSpPr txBox="1"/>
          <p:nvPr/>
        </p:nvSpPr>
        <p:spPr>
          <a:xfrm>
            <a:off x="723758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External DSL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945C28-8282-432B-83E0-F560DBA469F5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9DC230-C4A7-46E8-87C3-24B4A5D04D48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BE6354-AEDD-4E83-9506-A4ABB0E0AE6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3C68A8-CF74-401E-95DC-00D869F60DBA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2EC2E1A-227E-4368-B14E-E3853FC4E94B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E044DA-9D1B-4534-9FCC-421AB60E7A8F}"/>
              </a:ext>
            </a:extLst>
          </p:cNvPr>
          <p:cNvSpPr txBox="1"/>
          <p:nvPr/>
        </p:nvSpPr>
        <p:spPr>
          <a:xfrm>
            <a:off x="112126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Internal DSL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7DBF6E-8CFF-4E29-93F5-9473A944AA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51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69856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Types of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FA6A2B-0324-4DB3-92A7-18FF66FDEE0F}"/>
              </a:ext>
            </a:extLst>
          </p:cNvPr>
          <p:cNvSpPr txBox="1"/>
          <p:nvPr/>
        </p:nvSpPr>
        <p:spPr>
          <a:xfrm>
            <a:off x="723758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External DSL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E92494-E795-4E4B-8BE9-9CC615D075CA}"/>
              </a:ext>
            </a:extLst>
          </p:cNvPr>
          <p:cNvSpPr/>
          <p:nvPr/>
        </p:nvSpPr>
        <p:spPr>
          <a:xfrm>
            <a:off x="216395" y="3103278"/>
            <a:ext cx="3942826" cy="1417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rgbClr val="3F3F3F"/>
                </a:solidFill>
              </a:rPr>
              <a:t>DSL</a:t>
            </a:r>
          </a:p>
          <a:p>
            <a:r>
              <a:rPr lang="en-GB" sz="1400" dirty="0">
                <a:solidFill>
                  <a:srgbClr val="3F3F3F"/>
                </a:solidFill>
              </a:rPr>
              <a:t>Interview </a:t>
            </a:r>
            <a:r>
              <a:rPr lang="en-GB" sz="1400" dirty="0" err="1">
                <a:solidFill>
                  <a:srgbClr val="3F3F3F"/>
                </a:solidFill>
              </a:rPr>
              <a:t>interview</a:t>
            </a:r>
            <a:r>
              <a:rPr lang="en-GB" sz="1400" dirty="0">
                <a:solidFill>
                  <a:srgbClr val="3F3F3F"/>
                </a:solidFill>
              </a:rPr>
              <a:t> = </a:t>
            </a:r>
            <a:r>
              <a:rPr lang="en-GB" sz="1400" dirty="0" err="1">
                <a:solidFill>
                  <a:srgbClr val="3F3F3F"/>
                </a:solidFill>
              </a:rPr>
              <a:t>forCandidate</a:t>
            </a:r>
            <a:r>
              <a:rPr lang="en-GB" sz="1400" dirty="0">
                <a:solidFill>
                  <a:srgbClr val="3F3F3F"/>
                </a:solidFill>
              </a:rPr>
              <a:t>(“John Mike”)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.at(8:30, am)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.on(19, 08, 2019);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F525A0-77A4-479A-84F0-E3E372C1A974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1DB9DD-5065-4EAF-8CA6-18B6F20D8D95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3B742A-4531-472F-B5D0-0B892D364687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7357CB-D79E-4958-A335-67BA0841F4E6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B068549-AA39-405A-918E-805BBA3DD7EE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D6C18D-612D-4A1F-8417-091C88554707}"/>
              </a:ext>
            </a:extLst>
          </p:cNvPr>
          <p:cNvSpPr txBox="1"/>
          <p:nvPr/>
        </p:nvSpPr>
        <p:spPr>
          <a:xfrm>
            <a:off x="112126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Internal DSL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034974-101A-4898-BD8F-1F62B96D2E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85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69856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Types of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FA6A2B-0324-4DB3-92A7-18FF66FDEE0F}"/>
              </a:ext>
            </a:extLst>
          </p:cNvPr>
          <p:cNvSpPr txBox="1"/>
          <p:nvPr/>
        </p:nvSpPr>
        <p:spPr>
          <a:xfrm>
            <a:off x="723758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External DSL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E92494-E795-4E4B-8BE9-9CC615D075CA}"/>
              </a:ext>
            </a:extLst>
          </p:cNvPr>
          <p:cNvSpPr/>
          <p:nvPr/>
        </p:nvSpPr>
        <p:spPr>
          <a:xfrm>
            <a:off x="216395" y="3103278"/>
            <a:ext cx="3942826" cy="1417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rgbClr val="3F3F3F"/>
                </a:solidFill>
              </a:rPr>
              <a:t>DSL</a:t>
            </a:r>
          </a:p>
          <a:p>
            <a:r>
              <a:rPr lang="en-GB" sz="1400" dirty="0">
                <a:solidFill>
                  <a:srgbClr val="3F3F3F"/>
                </a:solidFill>
              </a:rPr>
              <a:t>Interview </a:t>
            </a:r>
            <a:r>
              <a:rPr lang="en-GB" sz="1400" dirty="0" err="1">
                <a:solidFill>
                  <a:srgbClr val="3F3F3F"/>
                </a:solidFill>
              </a:rPr>
              <a:t>interview</a:t>
            </a:r>
            <a:r>
              <a:rPr lang="en-GB" sz="1400" dirty="0">
                <a:solidFill>
                  <a:srgbClr val="3F3F3F"/>
                </a:solidFill>
              </a:rPr>
              <a:t> = </a:t>
            </a:r>
            <a:r>
              <a:rPr lang="en-GB" sz="1400" dirty="0" err="1">
                <a:solidFill>
                  <a:srgbClr val="3F3F3F"/>
                </a:solidFill>
              </a:rPr>
              <a:t>forCandidate</a:t>
            </a:r>
            <a:r>
              <a:rPr lang="en-GB" sz="1400" dirty="0">
                <a:solidFill>
                  <a:srgbClr val="3F3F3F"/>
                </a:solidFill>
              </a:rPr>
              <a:t>(“John Mike”)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.at(8:30, am)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.on(19, 08, 2019);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0753235-2093-418F-8E7E-C913BAAE968F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2187808" y="4520943"/>
            <a:ext cx="0" cy="6886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99D789C-31BE-4742-93A3-9E7749E90874}"/>
              </a:ext>
            </a:extLst>
          </p:cNvPr>
          <p:cNvSpPr txBox="1"/>
          <p:nvPr/>
        </p:nvSpPr>
        <p:spPr>
          <a:xfrm>
            <a:off x="1747520" y="5287163"/>
            <a:ext cx="1066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Java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FCAA94-9B90-4913-8FF4-CE80651D5F9F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99F40B-69B6-4C0F-9CA5-93135E750B58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1D0256-2E94-457D-B934-0865319D3C19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3E9BD7-5556-4316-984B-B04604DF31DE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347BAD-44B3-4BD9-B880-E7C9DB6FA5B2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3C72C1-01AA-4E1D-A01E-E3C82E3E26D9}"/>
              </a:ext>
            </a:extLst>
          </p:cNvPr>
          <p:cNvSpPr txBox="1"/>
          <p:nvPr/>
        </p:nvSpPr>
        <p:spPr>
          <a:xfrm>
            <a:off x="112126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Internal DSL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44AFE3-F4D0-441F-8C3A-114BF0DA10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87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69856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Types of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FA6A2B-0324-4DB3-92A7-18FF66FDEE0F}"/>
              </a:ext>
            </a:extLst>
          </p:cNvPr>
          <p:cNvSpPr txBox="1"/>
          <p:nvPr/>
        </p:nvSpPr>
        <p:spPr>
          <a:xfrm>
            <a:off x="723758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External DSL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E92494-E795-4E4B-8BE9-9CC615D075CA}"/>
              </a:ext>
            </a:extLst>
          </p:cNvPr>
          <p:cNvSpPr/>
          <p:nvPr/>
        </p:nvSpPr>
        <p:spPr>
          <a:xfrm>
            <a:off x="216395" y="3103278"/>
            <a:ext cx="3942826" cy="1417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rgbClr val="3F3F3F"/>
                </a:solidFill>
              </a:rPr>
              <a:t>DSL</a:t>
            </a:r>
          </a:p>
          <a:p>
            <a:r>
              <a:rPr lang="en-GB" sz="1400" dirty="0">
                <a:solidFill>
                  <a:srgbClr val="3F3F3F"/>
                </a:solidFill>
              </a:rPr>
              <a:t>Interview </a:t>
            </a:r>
            <a:r>
              <a:rPr lang="en-GB" sz="1400" dirty="0" err="1">
                <a:solidFill>
                  <a:srgbClr val="3F3F3F"/>
                </a:solidFill>
              </a:rPr>
              <a:t>interview</a:t>
            </a:r>
            <a:r>
              <a:rPr lang="en-GB" sz="1400" dirty="0">
                <a:solidFill>
                  <a:srgbClr val="3F3F3F"/>
                </a:solidFill>
              </a:rPr>
              <a:t> = </a:t>
            </a:r>
            <a:r>
              <a:rPr lang="en-GB" sz="1400" dirty="0" err="1">
                <a:solidFill>
                  <a:srgbClr val="3F3F3F"/>
                </a:solidFill>
              </a:rPr>
              <a:t>forCandidate</a:t>
            </a:r>
            <a:r>
              <a:rPr lang="en-GB" sz="1400" dirty="0">
                <a:solidFill>
                  <a:srgbClr val="3F3F3F"/>
                </a:solidFill>
              </a:rPr>
              <a:t>(“John Mike”)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.at(8:30, am)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.on(19, 08, 2019);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0753235-2093-418F-8E7E-C913BAAE968F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2187808" y="4520943"/>
            <a:ext cx="0" cy="6886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99D789C-31BE-4742-93A3-9E7749E90874}"/>
              </a:ext>
            </a:extLst>
          </p:cNvPr>
          <p:cNvSpPr txBox="1"/>
          <p:nvPr/>
        </p:nvSpPr>
        <p:spPr>
          <a:xfrm>
            <a:off x="1747520" y="5287163"/>
            <a:ext cx="1066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Java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FC67C4-8925-4DFA-830D-8A4063E494AF}"/>
              </a:ext>
            </a:extLst>
          </p:cNvPr>
          <p:cNvSpPr/>
          <p:nvPr/>
        </p:nvSpPr>
        <p:spPr>
          <a:xfrm>
            <a:off x="6642362" y="3103278"/>
            <a:ext cx="3942826" cy="1417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rgbClr val="3F3F3F"/>
                </a:solidFill>
              </a:rPr>
              <a:t>SQL</a:t>
            </a:r>
          </a:p>
          <a:p>
            <a:pPr algn="ctr"/>
            <a:r>
              <a:rPr lang="en-GB" sz="2800" dirty="0">
                <a:solidFill>
                  <a:srgbClr val="3F3F3F"/>
                </a:solidFill>
              </a:rPr>
              <a:t>select * from interview</a:t>
            </a:r>
            <a:endParaRPr lang="en-GB" sz="1400" dirty="0">
              <a:solidFill>
                <a:srgbClr val="3F3F3F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2C5D33F-C13D-4F44-AADA-82AAC4764527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438448-EC45-4D3A-BC09-BAD281897467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952BDE-134B-4B2E-83BE-C268C2891A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4F550E-D6FF-4723-A2AB-4B304D42B7F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C545CE4-03B9-4955-A5B7-FD3AFA63D9E8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D715BF-1D03-4DD5-955B-F4BA3E6F915C}"/>
              </a:ext>
            </a:extLst>
          </p:cNvPr>
          <p:cNvSpPr txBox="1"/>
          <p:nvPr/>
        </p:nvSpPr>
        <p:spPr>
          <a:xfrm>
            <a:off x="112126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Internal DSL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C995F3-9A72-4161-ADA8-4295348599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1698564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Types of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6837712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FA6A2B-0324-4DB3-92A7-18FF66FDEE0F}"/>
              </a:ext>
            </a:extLst>
          </p:cNvPr>
          <p:cNvSpPr txBox="1"/>
          <p:nvPr/>
        </p:nvSpPr>
        <p:spPr>
          <a:xfrm>
            <a:off x="723758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External DSL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E92494-E795-4E4B-8BE9-9CC615D075CA}"/>
              </a:ext>
            </a:extLst>
          </p:cNvPr>
          <p:cNvSpPr/>
          <p:nvPr/>
        </p:nvSpPr>
        <p:spPr>
          <a:xfrm>
            <a:off x="216395" y="3103278"/>
            <a:ext cx="3942826" cy="1417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rgbClr val="3F3F3F"/>
                </a:solidFill>
              </a:rPr>
              <a:t>DSL</a:t>
            </a:r>
          </a:p>
          <a:p>
            <a:r>
              <a:rPr lang="en-GB" sz="1400" dirty="0">
                <a:solidFill>
                  <a:srgbClr val="3F3F3F"/>
                </a:solidFill>
              </a:rPr>
              <a:t>Interview </a:t>
            </a:r>
            <a:r>
              <a:rPr lang="en-GB" sz="1400" dirty="0" err="1">
                <a:solidFill>
                  <a:srgbClr val="3F3F3F"/>
                </a:solidFill>
              </a:rPr>
              <a:t>interview</a:t>
            </a:r>
            <a:r>
              <a:rPr lang="en-GB" sz="1400" dirty="0">
                <a:solidFill>
                  <a:srgbClr val="3F3F3F"/>
                </a:solidFill>
              </a:rPr>
              <a:t> = </a:t>
            </a:r>
            <a:r>
              <a:rPr lang="en-GB" sz="1400" dirty="0" err="1">
                <a:solidFill>
                  <a:srgbClr val="3F3F3F"/>
                </a:solidFill>
              </a:rPr>
              <a:t>forCandidate</a:t>
            </a:r>
            <a:r>
              <a:rPr lang="en-GB" sz="1400" dirty="0">
                <a:solidFill>
                  <a:srgbClr val="3F3F3F"/>
                </a:solidFill>
              </a:rPr>
              <a:t>(“John Mike”)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.at(8:30, am)</a:t>
            </a:r>
          </a:p>
          <a:p>
            <a:r>
              <a:rPr lang="en-GB" sz="1400" dirty="0">
                <a:solidFill>
                  <a:srgbClr val="3F3F3F"/>
                </a:solidFill>
              </a:rPr>
              <a:t>	               .on(19, 08, 2019);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0753235-2093-418F-8E7E-C913BAAE968F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2187808" y="4520943"/>
            <a:ext cx="0" cy="6886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99D789C-31BE-4742-93A3-9E7749E90874}"/>
              </a:ext>
            </a:extLst>
          </p:cNvPr>
          <p:cNvSpPr txBox="1"/>
          <p:nvPr/>
        </p:nvSpPr>
        <p:spPr>
          <a:xfrm>
            <a:off x="1747520" y="5287163"/>
            <a:ext cx="1066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Java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FC67C4-8925-4DFA-830D-8A4063E494AF}"/>
              </a:ext>
            </a:extLst>
          </p:cNvPr>
          <p:cNvSpPr/>
          <p:nvPr/>
        </p:nvSpPr>
        <p:spPr>
          <a:xfrm>
            <a:off x="6642362" y="3103278"/>
            <a:ext cx="3942826" cy="141766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rgbClr val="3F3F3F"/>
                </a:solidFill>
              </a:rPr>
              <a:t>SQL</a:t>
            </a:r>
          </a:p>
          <a:p>
            <a:pPr algn="ctr"/>
            <a:r>
              <a:rPr lang="en-GB" sz="2800" dirty="0">
                <a:solidFill>
                  <a:srgbClr val="3F3F3F"/>
                </a:solidFill>
              </a:rPr>
              <a:t>select * from interview</a:t>
            </a:r>
            <a:endParaRPr lang="en-GB" sz="1400" dirty="0">
              <a:solidFill>
                <a:srgbClr val="3F3F3F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56E63F-594E-4002-B79D-E7AF0B8A7322}"/>
              </a:ext>
            </a:extLst>
          </p:cNvPr>
          <p:cNvSpPr txBox="1"/>
          <p:nvPr/>
        </p:nvSpPr>
        <p:spPr>
          <a:xfrm>
            <a:off x="7120534" y="5287163"/>
            <a:ext cx="1614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PostgresSQL</a:t>
            </a:r>
            <a:endParaRPr lang="en-GB" sz="2000" dirty="0">
              <a:latin typeface="Segoe UI" panose="020B050204020402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C6963C6-96BB-45F0-9630-D1A4AB99FB94}"/>
              </a:ext>
            </a:extLst>
          </p:cNvPr>
          <p:cNvSpPr txBox="1"/>
          <p:nvPr/>
        </p:nvSpPr>
        <p:spPr>
          <a:xfrm>
            <a:off x="8734649" y="5287163"/>
            <a:ext cx="1614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MySQL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72B3F0A-34F3-4245-BF58-BC2EF5638A22}"/>
              </a:ext>
            </a:extLst>
          </p:cNvPr>
          <p:cNvCxnSpPr>
            <a:cxnSpLocks/>
          </p:cNvCxnSpPr>
          <p:nvPr/>
        </p:nvCxnSpPr>
        <p:spPr>
          <a:xfrm flipV="1">
            <a:off x="7867154" y="4520944"/>
            <a:ext cx="0" cy="68861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4046EA2-F2B5-4597-807B-14D0CA3278AF}"/>
              </a:ext>
            </a:extLst>
          </p:cNvPr>
          <p:cNvCxnSpPr>
            <a:cxnSpLocks/>
          </p:cNvCxnSpPr>
          <p:nvPr/>
        </p:nvCxnSpPr>
        <p:spPr>
          <a:xfrm flipV="1">
            <a:off x="9226171" y="4520944"/>
            <a:ext cx="0" cy="68861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8FD3230-864A-45F5-8275-5261B4DFAFDD}"/>
              </a:ext>
            </a:extLst>
          </p:cNvPr>
          <p:cNvSpPr txBox="1"/>
          <p:nvPr/>
        </p:nvSpPr>
        <p:spPr>
          <a:xfrm>
            <a:off x="2034347" y="1706117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E96F114-D688-4751-8239-609B86A97B19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6D390A-77D0-4A66-92F6-A73D9C1B9141}"/>
              </a:ext>
            </a:extLst>
          </p:cNvPr>
          <p:cNvSpPr txBox="1"/>
          <p:nvPr/>
        </p:nvSpPr>
        <p:spPr>
          <a:xfrm>
            <a:off x="1121264" y="2337058"/>
            <a:ext cx="2566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Internal DSL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2A3D0E-D51B-4DE9-9EC2-10B813C7DC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1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3451024" y="1259840"/>
            <a:ext cx="4331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3200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2034347" y="125984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A0786A-A70A-4236-A0BB-24216740283C}"/>
              </a:ext>
            </a:extLst>
          </p:cNvPr>
          <p:cNvSpPr txBox="1"/>
          <p:nvPr/>
        </p:nvSpPr>
        <p:spPr>
          <a:xfrm>
            <a:off x="8532289" y="1259840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6673235" y="1259840"/>
            <a:ext cx="3175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25BE1BD-9BAA-4FA8-80B9-882C805E911C}"/>
              </a:ext>
            </a:extLst>
          </p:cNvPr>
          <p:cNvSpPr txBox="1"/>
          <p:nvPr/>
        </p:nvSpPr>
        <p:spPr>
          <a:xfrm>
            <a:off x="1691573" y="805065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Types of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5D38AC-0077-4263-A4EC-5381A0323615}"/>
              </a:ext>
            </a:extLst>
          </p:cNvPr>
          <p:cNvSpPr txBox="1"/>
          <p:nvPr/>
        </p:nvSpPr>
        <p:spPr>
          <a:xfrm>
            <a:off x="4111066" y="1277830"/>
            <a:ext cx="10676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4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BEFF5D7-BF2C-47D9-BEE0-52618D23EEC5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F8C61F-03F7-43DC-9E30-6C0F836343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815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E2016E-E656-4414-A497-A75CD741251C}"/>
              </a:ext>
            </a:extLst>
          </p:cNvPr>
          <p:cNvSpPr txBox="1"/>
          <p:nvPr/>
        </p:nvSpPr>
        <p:spPr>
          <a:xfrm>
            <a:off x="4872748" y="-478542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223CAC-9967-4C0A-9BE6-FDB81DC292C1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E6A26F0-B47B-4F93-9B63-F8026CFF4D6D}"/>
              </a:ext>
            </a:extLst>
          </p:cNvPr>
          <p:cNvSpPr/>
          <p:nvPr/>
        </p:nvSpPr>
        <p:spPr>
          <a:xfrm>
            <a:off x="3496558" y="81750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CF993-F542-4EFB-9EA3-42F155355C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49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C3A6746-BA3D-49E9-8AF2-0F4F98AE7F5E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779BCD6-A934-4F5B-814C-3BFE12BD906C}"/>
              </a:ext>
            </a:extLst>
          </p:cNvPr>
          <p:cNvSpPr/>
          <p:nvPr/>
        </p:nvSpPr>
        <p:spPr>
          <a:xfrm>
            <a:off x="3496558" y="81750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788A30-BD24-4823-89A4-B0B3695F89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916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D57DFE-70C7-4571-AB61-423EFCFB3CE6}"/>
              </a:ext>
            </a:extLst>
          </p:cNvPr>
          <p:cNvSpPr/>
          <p:nvPr/>
        </p:nvSpPr>
        <p:spPr>
          <a:xfrm>
            <a:off x="637929" y="3124347"/>
            <a:ext cx="4777352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int id;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Candidate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interviewTime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//Constructor, Getters &amp; Setters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9E6058E-1B40-43DB-B51D-5AD6F6C1F69B}"/>
              </a:ext>
            </a:extLst>
          </p:cNvPr>
          <p:cNvSpPr/>
          <p:nvPr/>
        </p:nvSpPr>
        <p:spPr>
          <a:xfrm>
            <a:off x="637929" y="2989943"/>
            <a:ext cx="4413042" cy="195028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1F41C7-2B64-4627-B6FD-B1BBF9431347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17A2612-7454-412C-BE3F-14D53BE170C0}"/>
              </a:ext>
            </a:extLst>
          </p:cNvPr>
          <p:cNvSpPr/>
          <p:nvPr/>
        </p:nvSpPr>
        <p:spPr>
          <a:xfrm>
            <a:off x="3496558" y="81750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D512E9-AC0E-4483-B621-8987ABB02F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814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66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13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66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removeIf</a:t>
            </a:r>
            <a:endParaRPr/>
          </a:p>
        </p:txBody>
      </p:sp>
      <p:sp>
        <p:nvSpPr>
          <p:cNvPr id="628" name="Google Shape;628;p66"/>
          <p:cNvSpPr txBox="1"/>
          <p:nvPr/>
        </p:nvSpPr>
        <p:spPr>
          <a:xfrm>
            <a:off x="567900" y="2854950"/>
            <a:ext cx="110562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transactions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removeIf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(transaction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-&gt;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Character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isDigit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transaction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getReferenceCode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AF00DB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D57DFE-70C7-4571-AB61-423EFCFB3CE6}"/>
              </a:ext>
            </a:extLst>
          </p:cNvPr>
          <p:cNvSpPr/>
          <p:nvPr/>
        </p:nvSpPr>
        <p:spPr>
          <a:xfrm>
            <a:off x="637929" y="3124347"/>
            <a:ext cx="4777352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int id;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Candidate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interviewTime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//Constructor, Getters &amp; Setters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9E6058E-1B40-43DB-B51D-5AD6F6C1F69B}"/>
              </a:ext>
            </a:extLst>
          </p:cNvPr>
          <p:cNvSpPr/>
          <p:nvPr/>
        </p:nvSpPr>
        <p:spPr>
          <a:xfrm>
            <a:off x="637929" y="2989943"/>
            <a:ext cx="4413042" cy="195028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651149-402A-48A3-B2D0-51DD438FF417}"/>
              </a:ext>
            </a:extLst>
          </p:cNvPr>
          <p:cNvSpPr/>
          <p:nvPr/>
        </p:nvSpPr>
        <p:spPr>
          <a:xfrm>
            <a:off x="6488922" y="3124347"/>
            <a:ext cx="4777352" cy="156966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600" b="1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int id;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String name;</a:t>
            </a: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//Constructor, Getters &amp; Setters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7DFF6A-F3C0-4FF4-A444-6526CD24FA9C}"/>
              </a:ext>
            </a:extLst>
          </p:cNvPr>
          <p:cNvSpPr/>
          <p:nvPr/>
        </p:nvSpPr>
        <p:spPr>
          <a:xfrm>
            <a:off x="6488922" y="2989943"/>
            <a:ext cx="4413042" cy="195028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5A60964-2626-475A-A85E-C7DAC1B3215C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5725EA-DDCD-4C94-B571-C86EC355AD80}"/>
              </a:ext>
            </a:extLst>
          </p:cNvPr>
          <p:cNvSpPr/>
          <p:nvPr/>
        </p:nvSpPr>
        <p:spPr>
          <a:xfrm>
            <a:off x="3496558" y="81750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D2A12E-9F4B-447C-BD5B-FFED2C3338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369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D57DFE-70C7-4571-AB61-423EFCFB3CE6}"/>
              </a:ext>
            </a:extLst>
          </p:cNvPr>
          <p:cNvSpPr/>
          <p:nvPr/>
        </p:nvSpPr>
        <p:spPr>
          <a:xfrm>
            <a:off x="-5102471" y="3124347"/>
            <a:ext cx="4777352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int id;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Candidate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interviewTime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//Constructor, Getters &amp; Setters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9E6058E-1B40-43DB-B51D-5AD6F6C1F69B}"/>
              </a:ext>
            </a:extLst>
          </p:cNvPr>
          <p:cNvSpPr/>
          <p:nvPr/>
        </p:nvSpPr>
        <p:spPr>
          <a:xfrm>
            <a:off x="-5102471" y="2989943"/>
            <a:ext cx="4413042" cy="195028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651149-402A-48A3-B2D0-51DD438FF417}"/>
              </a:ext>
            </a:extLst>
          </p:cNvPr>
          <p:cNvSpPr/>
          <p:nvPr/>
        </p:nvSpPr>
        <p:spPr>
          <a:xfrm>
            <a:off x="12642979" y="3124347"/>
            <a:ext cx="4777352" cy="156966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600" b="1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int id;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String name;</a:t>
            </a: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//Constructor, Getters &amp; Setters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7DFF6A-F3C0-4FF4-A444-6526CD24FA9C}"/>
              </a:ext>
            </a:extLst>
          </p:cNvPr>
          <p:cNvSpPr/>
          <p:nvPr/>
        </p:nvSpPr>
        <p:spPr>
          <a:xfrm>
            <a:off x="12642979" y="2989943"/>
            <a:ext cx="4413042" cy="195028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D5CB574-C5E2-4781-BD71-DD5AA9402013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63AD932-6405-4DB9-B3C5-84F23ED08E9F}"/>
              </a:ext>
            </a:extLst>
          </p:cNvPr>
          <p:cNvSpPr/>
          <p:nvPr/>
        </p:nvSpPr>
        <p:spPr>
          <a:xfrm>
            <a:off x="3496558" y="81750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EB20F1-B302-46CA-8D11-32A59DE7D1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72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D5CB574-C5E2-4781-BD71-DD5AA9402013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63AD932-6405-4DB9-B3C5-84F23ED08E9F}"/>
              </a:ext>
            </a:extLst>
          </p:cNvPr>
          <p:cNvSpPr/>
          <p:nvPr/>
        </p:nvSpPr>
        <p:spPr>
          <a:xfrm>
            <a:off x="3496558" y="81750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E96A23-1A0E-43A7-B1CA-E09F9AD6B1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9922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A09AB-4C12-4F0E-BBBC-1B5F1E705E6A}"/>
              </a:ext>
            </a:extLst>
          </p:cNvPr>
          <p:cNvSpPr txBox="1"/>
          <p:nvPr/>
        </p:nvSpPr>
        <p:spPr>
          <a:xfrm>
            <a:off x="1442875" y="1822334"/>
            <a:ext cx="98438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solidFill>
                  <a:srgbClr val="7030A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final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= new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private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interview.setCandidate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new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time, String splitter)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.setInterviewTime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Date(time, splitter));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(int day, int month, int year)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Date(day, month, year));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setup() {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C12ACA-DF2B-4FA0-9923-85EDF8C4ACD6}"/>
              </a:ext>
            </a:extLst>
          </p:cNvPr>
          <p:cNvSpPr/>
          <p:nvPr/>
        </p:nvSpPr>
        <p:spPr>
          <a:xfrm>
            <a:off x="1152525" y="1851024"/>
            <a:ext cx="9467850" cy="480340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409C6CF-E55E-4C64-8F0F-9CF4D31B05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10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A09AB-4C12-4F0E-BBBC-1B5F1E705E6A}"/>
              </a:ext>
            </a:extLst>
          </p:cNvPr>
          <p:cNvSpPr txBox="1"/>
          <p:nvPr/>
        </p:nvSpPr>
        <p:spPr>
          <a:xfrm>
            <a:off x="1442875" y="1822334"/>
            <a:ext cx="98438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solidFill>
                  <a:srgbClr val="7030A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final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= new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private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interview.setCandidate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new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time, String splitter)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.setInterviewTime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Date(time, splitter));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(int day, int month, int year)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Date(day, month, year));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setup() {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C12ACA-DF2B-4FA0-9923-85EDF8C4ACD6}"/>
              </a:ext>
            </a:extLst>
          </p:cNvPr>
          <p:cNvSpPr/>
          <p:nvPr/>
        </p:nvSpPr>
        <p:spPr>
          <a:xfrm>
            <a:off x="1152525" y="1851024"/>
            <a:ext cx="9467850" cy="499245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28EE34-56F2-45D4-B921-1CD920BE7E28}"/>
              </a:ext>
            </a:extLst>
          </p:cNvPr>
          <p:cNvSpPr/>
          <p:nvPr/>
        </p:nvSpPr>
        <p:spPr>
          <a:xfrm>
            <a:off x="-285750" y="-601997"/>
            <a:ext cx="12725400" cy="2469534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5875CF-E92F-4BE1-ABED-D11E827FC17F}"/>
              </a:ext>
            </a:extLst>
          </p:cNvPr>
          <p:cNvSpPr/>
          <p:nvPr/>
        </p:nvSpPr>
        <p:spPr>
          <a:xfrm>
            <a:off x="-285750" y="2313826"/>
            <a:ext cx="12725400" cy="4722957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385F3A-6D61-4630-AB06-40B10D06A544}"/>
              </a:ext>
            </a:extLst>
          </p:cNvPr>
          <p:cNvSpPr/>
          <p:nvPr/>
        </p:nvSpPr>
        <p:spPr>
          <a:xfrm>
            <a:off x="-285750" y="-3307599"/>
            <a:ext cx="12725400" cy="2469534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B98FBB-D622-4116-A3F5-216FBDD925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75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A09AB-4C12-4F0E-BBBC-1B5F1E705E6A}"/>
              </a:ext>
            </a:extLst>
          </p:cNvPr>
          <p:cNvSpPr txBox="1"/>
          <p:nvPr/>
        </p:nvSpPr>
        <p:spPr>
          <a:xfrm>
            <a:off x="1442875" y="1822334"/>
            <a:ext cx="98438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solidFill>
                  <a:srgbClr val="7030A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final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= new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private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interview.setCandidate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new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time, String splitter)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.setInterviewTime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Date(time, splitter));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(int day, int month, int year)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Date(day, month, year));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setup() {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C12ACA-DF2B-4FA0-9923-85EDF8C4ACD6}"/>
              </a:ext>
            </a:extLst>
          </p:cNvPr>
          <p:cNvSpPr/>
          <p:nvPr/>
        </p:nvSpPr>
        <p:spPr>
          <a:xfrm>
            <a:off x="1152525" y="1851024"/>
            <a:ext cx="9467850" cy="499245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28EE34-56F2-45D4-B921-1CD920BE7E28}"/>
              </a:ext>
            </a:extLst>
          </p:cNvPr>
          <p:cNvSpPr/>
          <p:nvPr/>
        </p:nvSpPr>
        <p:spPr>
          <a:xfrm>
            <a:off x="-285750" y="997237"/>
            <a:ext cx="12725400" cy="2150687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5875CF-E92F-4BE1-ABED-D11E827FC17F}"/>
              </a:ext>
            </a:extLst>
          </p:cNvPr>
          <p:cNvSpPr/>
          <p:nvPr/>
        </p:nvSpPr>
        <p:spPr>
          <a:xfrm>
            <a:off x="-285750" y="3784600"/>
            <a:ext cx="12725400" cy="3252183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385F3A-6D61-4630-AB06-40B10D06A544}"/>
              </a:ext>
            </a:extLst>
          </p:cNvPr>
          <p:cNvSpPr/>
          <p:nvPr/>
        </p:nvSpPr>
        <p:spPr>
          <a:xfrm>
            <a:off x="-285750" y="-205658"/>
            <a:ext cx="12725400" cy="102163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67D4B96-AF26-4B62-B82C-3F97C86217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645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A09AB-4C12-4F0E-BBBC-1B5F1E705E6A}"/>
              </a:ext>
            </a:extLst>
          </p:cNvPr>
          <p:cNvSpPr txBox="1"/>
          <p:nvPr/>
        </p:nvSpPr>
        <p:spPr>
          <a:xfrm>
            <a:off x="1442875" y="1822334"/>
            <a:ext cx="98438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solidFill>
                  <a:srgbClr val="7030A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final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= new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private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interview.setCandidate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new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time, String splitter)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.setInterviewTime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Date(time, splitter));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(int day, int month, int year)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Date(day, month, year));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setup() {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C12ACA-DF2B-4FA0-9923-85EDF8C4ACD6}"/>
              </a:ext>
            </a:extLst>
          </p:cNvPr>
          <p:cNvSpPr/>
          <p:nvPr/>
        </p:nvSpPr>
        <p:spPr>
          <a:xfrm>
            <a:off x="1152525" y="1851024"/>
            <a:ext cx="9467850" cy="499245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28EE34-56F2-45D4-B921-1CD920BE7E28}"/>
              </a:ext>
            </a:extLst>
          </p:cNvPr>
          <p:cNvSpPr/>
          <p:nvPr/>
        </p:nvSpPr>
        <p:spPr>
          <a:xfrm>
            <a:off x="-285750" y="1220525"/>
            <a:ext cx="12725400" cy="281885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5875CF-E92F-4BE1-ABED-D11E827FC17F}"/>
              </a:ext>
            </a:extLst>
          </p:cNvPr>
          <p:cNvSpPr/>
          <p:nvPr/>
        </p:nvSpPr>
        <p:spPr>
          <a:xfrm>
            <a:off x="-285750" y="4886096"/>
            <a:ext cx="12725400" cy="2150687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385F3A-6D61-4630-AB06-40B10D06A544}"/>
              </a:ext>
            </a:extLst>
          </p:cNvPr>
          <p:cNvSpPr/>
          <p:nvPr/>
        </p:nvSpPr>
        <p:spPr>
          <a:xfrm>
            <a:off x="-285750" y="-205659"/>
            <a:ext cx="12725400" cy="1247623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1183C2-F540-4C9A-847A-6C9339EBD0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173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A09AB-4C12-4F0E-BBBC-1B5F1E705E6A}"/>
              </a:ext>
            </a:extLst>
          </p:cNvPr>
          <p:cNvSpPr txBox="1"/>
          <p:nvPr/>
        </p:nvSpPr>
        <p:spPr>
          <a:xfrm>
            <a:off x="1442875" y="1822334"/>
            <a:ext cx="98438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solidFill>
                  <a:srgbClr val="7030A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final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= new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private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interview.setCandidate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new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time, String splitter)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.setInterviewTime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Date(time, splitter));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(int day, int month, int year)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Date(day, month, year));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setup() {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C12ACA-DF2B-4FA0-9923-85EDF8C4ACD6}"/>
              </a:ext>
            </a:extLst>
          </p:cNvPr>
          <p:cNvSpPr/>
          <p:nvPr/>
        </p:nvSpPr>
        <p:spPr>
          <a:xfrm>
            <a:off x="1152525" y="1851024"/>
            <a:ext cx="9467850" cy="499245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28EE34-56F2-45D4-B921-1CD920BE7E28}"/>
              </a:ext>
            </a:extLst>
          </p:cNvPr>
          <p:cNvSpPr/>
          <p:nvPr/>
        </p:nvSpPr>
        <p:spPr>
          <a:xfrm>
            <a:off x="-285750" y="1436857"/>
            <a:ext cx="12725400" cy="3644783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5875CF-E92F-4BE1-ABED-D11E827FC17F}"/>
              </a:ext>
            </a:extLst>
          </p:cNvPr>
          <p:cNvSpPr/>
          <p:nvPr/>
        </p:nvSpPr>
        <p:spPr>
          <a:xfrm>
            <a:off x="-285750" y="5928360"/>
            <a:ext cx="12725400" cy="1108423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385F3A-6D61-4630-AB06-40B10D06A544}"/>
              </a:ext>
            </a:extLst>
          </p:cNvPr>
          <p:cNvSpPr/>
          <p:nvPr/>
        </p:nvSpPr>
        <p:spPr>
          <a:xfrm>
            <a:off x="-285750" y="-2459"/>
            <a:ext cx="12725400" cy="1247623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66436E-8E50-4C7E-ACC0-B1549E22E7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25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A09AB-4C12-4F0E-BBBC-1B5F1E705E6A}"/>
              </a:ext>
            </a:extLst>
          </p:cNvPr>
          <p:cNvSpPr txBox="1"/>
          <p:nvPr/>
        </p:nvSpPr>
        <p:spPr>
          <a:xfrm>
            <a:off x="1442875" y="1822334"/>
            <a:ext cx="98438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solidFill>
                  <a:srgbClr val="7030A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final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= new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private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interview.setCandidate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new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time, String splitter)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.setInterviewTime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Date(time, splitter));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(int day, int month, int year)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Date(day, month, year));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setup() {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C12ACA-DF2B-4FA0-9923-85EDF8C4ACD6}"/>
              </a:ext>
            </a:extLst>
          </p:cNvPr>
          <p:cNvSpPr/>
          <p:nvPr/>
        </p:nvSpPr>
        <p:spPr>
          <a:xfrm>
            <a:off x="1152525" y="1851024"/>
            <a:ext cx="9467850" cy="499245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28EE34-56F2-45D4-B921-1CD920BE7E28}"/>
              </a:ext>
            </a:extLst>
          </p:cNvPr>
          <p:cNvSpPr/>
          <p:nvPr/>
        </p:nvSpPr>
        <p:spPr>
          <a:xfrm>
            <a:off x="-285750" y="1693783"/>
            <a:ext cx="12725400" cy="4454657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5875CF-E92F-4BE1-ABED-D11E827FC17F}"/>
              </a:ext>
            </a:extLst>
          </p:cNvPr>
          <p:cNvSpPr/>
          <p:nvPr/>
        </p:nvSpPr>
        <p:spPr>
          <a:xfrm>
            <a:off x="-285750" y="6350000"/>
            <a:ext cx="12725400" cy="686783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385F3A-6D61-4630-AB06-40B10D06A544}"/>
              </a:ext>
            </a:extLst>
          </p:cNvPr>
          <p:cNvSpPr/>
          <p:nvPr/>
        </p:nvSpPr>
        <p:spPr>
          <a:xfrm>
            <a:off x="-285750" y="-2459"/>
            <a:ext cx="12725400" cy="1442435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50742E-2E83-4559-BE9B-8D23A13BBB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A09AB-4C12-4F0E-BBBC-1B5F1E705E6A}"/>
              </a:ext>
            </a:extLst>
          </p:cNvPr>
          <p:cNvSpPr txBox="1"/>
          <p:nvPr/>
        </p:nvSpPr>
        <p:spPr>
          <a:xfrm>
            <a:off x="1442875" y="1822334"/>
            <a:ext cx="98438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solidFill>
                  <a:srgbClr val="7030A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final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= new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private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interview.setCandidate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 candidate)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new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(candidate);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time, String splitter)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.setInterviewTime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Date(time, splitter));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MethodChainingInterviewBuilder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(int day, int month, int year)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.setInterviewDate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(new Date(day, month, year));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return this;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setup() {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C12ACA-DF2B-4FA0-9923-85EDF8C4ACD6}"/>
              </a:ext>
            </a:extLst>
          </p:cNvPr>
          <p:cNvSpPr/>
          <p:nvPr/>
        </p:nvSpPr>
        <p:spPr>
          <a:xfrm>
            <a:off x="1152525" y="1851024"/>
            <a:ext cx="9467850" cy="499245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FD0763-3DBC-4FFA-B48F-36F511F284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57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67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14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67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replaceAll</a:t>
            </a:r>
            <a:endParaRPr/>
          </a:p>
        </p:txBody>
      </p:sp>
      <p:sp>
        <p:nvSpPr>
          <p:cNvPr id="635" name="Google Shape;635;p67"/>
          <p:cNvSpPr txBox="1"/>
          <p:nvPr/>
        </p:nvSpPr>
        <p:spPr>
          <a:xfrm>
            <a:off x="567900" y="2319150"/>
            <a:ext cx="11056200" cy="22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referenceCodes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stream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    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(code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Character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toUpperCase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 +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82880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substring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    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collect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Collectors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toList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108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450A74B-2036-455B-9F81-BDCB403E3A71}"/>
              </a:ext>
            </a:extLst>
          </p:cNvPr>
          <p:cNvSpPr/>
          <p:nvPr/>
        </p:nvSpPr>
        <p:spPr>
          <a:xfrm>
            <a:off x="637929" y="3124347"/>
            <a:ext cx="4777352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int id;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Candidate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interviewTime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//Constructor, Getters &amp; Setters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2137C7-A10B-484F-AFCA-DC0B0CC6134E}"/>
              </a:ext>
            </a:extLst>
          </p:cNvPr>
          <p:cNvSpPr/>
          <p:nvPr/>
        </p:nvSpPr>
        <p:spPr>
          <a:xfrm>
            <a:off x="637929" y="2989943"/>
            <a:ext cx="4413042" cy="19502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35A8182-99D2-49CB-84B8-396EE44EEA33}"/>
              </a:ext>
            </a:extLst>
          </p:cNvPr>
          <p:cNvSpPr txBox="1"/>
          <p:nvPr/>
        </p:nvSpPr>
        <p:spPr>
          <a:xfrm>
            <a:off x="282329" y="2652046"/>
            <a:ext cx="21836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@Builder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E80A9A-9613-4B9F-8D4E-212531D613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430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450A74B-2036-455B-9F81-BDCB403E3A71}"/>
              </a:ext>
            </a:extLst>
          </p:cNvPr>
          <p:cNvSpPr/>
          <p:nvPr/>
        </p:nvSpPr>
        <p:spPr>
          <a:xfrm>
            <a:off x="637929" y="3124347"/>
            <a:ext cx="4777352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int id;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Candidate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interviewTime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//Constructor, Getters &amp; Setters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2137C7-A10B-484F-AFCA-DC0B0CC6134E}"/>
              </a:ext>
            </a:extLst>
          </p:cNvPr>
          <p:cNvSpPr/>
          <p:nvPr/>
        </p:nvSpPr>
        <p:spPr>
          <a:xfrm>
            <a:off x="637929" y="2590800"/>
            <a:ext cx="4413042" cy="23494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685CCC-6F13-485D-99EE-865A3C379EAC}"/>
              </a:ext>
            </a:extLst>
          </p:cNvPr>
          <p:cNvSpPr txBox="1"/>
          <p:nvPr/>
        </p:nvSpPr>
        <p:spPr>
          <a:xfrm>
            <a:off x="637929" y="2702846"/>
            <a:ext cx="1516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@Builder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9BC8241-4FAD-4283-A5BE-4DCE31F80006}"/>
              </a:ext>
            </a:extLst>
          </p:cNvPr>
          <p:cNvSpPr/>
          <p:nvPr/>
        </p:nvSpPr>
        <p:spPr>
          <a:xfrm>
            <a:off x="5229583" y="2590800"/>
            <a:ext cx="5198885" cy="1685531"/>
          </a:xfrm>
          <a:prstGeom prst="rect">
            <a:avLst/>
          </a:prstGeom>
          <a:noFill/>
          <a:ln w="381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.builder</a:t>
            </a:r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.</a:t>
            </a:r>
            <a:r>
              <a:rPr lang="en-GB" sz="1400" b="1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(1)</a:t>
            </a:r>
          </a:p>
          <a:p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.</a:t>
            </a:r>
            <a:r>
              <a:rPr lang="en-GB" sz="1400" b="1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.</a:t>
            </a:r>
            <a:r>
              <a:rPr lang="en-GB" sz="1400" b="1" dirty="0" err="1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interviewTime</a:t>
            </a:r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(time)</a:t>
            </a:r>
          </a:p>
          <a:p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.</a:t>
            </a:r>
            <a:r>
              <a:rPr lang="en-GB" sz="1400" b="1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en-GB" sz="1400" dirty="0">
                <a:solidFill>
                  <a:srgbClr val="3F3F3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62470B-635C-4F32-B015-22E1A984A0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42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37B2BC-3F54-4093-9290-F2BDF35813F3}"/>
              </a:ext>
            </a:extLst>
          </p:cNvPr>
          <p:cNvSpPr/>
          <p:nvPr/>
        </p:nvSpPr>
        <p:spPr>
          <a:xfrm>
            <a:off x="3496558" y="722253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450A74B-2036-455B-9F81-BDCB403E3A71}"/>
              </a:ext>
            </a:extLst>
          </p:cNvPr>
          <p:cNvSpPr/>
          <p:nvPr/>
        </p:nvSpPr>
        <p:spPr>
          <a:xfrm>
            <a:off x="637929" y="3124347"/>
            <a:ext cx="4777352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int id;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Candidate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private Date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interviewTime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//Constructor, Getters &amp; Setters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2137C7-A10B-484F-AFCA-DC0B0CC6134E}"/>
              </a:ext>
            </a:extLst>
          </p:cNvPr>
          <p:cNvSpPr/>
          <p:nvPr/>
        </p:nvSpPr>
        <p:spPr>
          <a:xfrm>
            <a:off x="637929" y="2590800"/>
            <a:ext cx="4413042" cy="23494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685CCC-6F13-485D-99EE-865A3C379EAC}"/>
              </a:ext>
            </a:extLst>
          </p:cNvPr>
          <p:cNvSpPr txBox="1"/>
          <p:nvPr/>
        </p:nvSpPr>
        <p:spPr>
          <a:xfrm>
            <a:off x="637929" y="2702846"/>
            <a:ext cx="1516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@Builder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F452ED-D912-4C1F-83C5-C762E4747CA2}"/>
              </a:ext>
            </a:extLst>
          </p:cNvPr>
          <p:cNvSpPr/>
          <p:nvPr/>
        </p:nvSpPr>
        <p:spPr>
          <a:xfrm>
            <a:off x="5858758" y="2590800"/>
            <a:ext cx="5198885" cy="168553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.builder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.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interviewTime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(time)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F75B203-BE87-4BD6-9312-F8524210AFC7}"/>
              </a:ext>
            </a:extLst>
          </p:cNvPr>
          <p:cNvCxnSpPr/>
          <p:nvPr/>
        </p:nvCxnSpPr>
        <p:spPr>
          <a:xfrm>
            <a:off x="5209563" y="3429000"/>
            <a:ext cx="46978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6F11BD-BDBC-49A5-8743-035259E3FD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8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1016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87B1B-5187-441E-B0D9-339E1766E07D}"/>
              </a:ext>
            </a:extLst>
          </p:cNvPr>
          <p:cNvSpPr/>
          <p:nvPr/>
        </p:nvSpPr>
        <p:spPr>
          <a:xfrm>
            <a:off x="1442875" y="4585134"/>
            <a:ext cx="9067800" cy="141766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400" dirty="0">
              <a:solidFill>
                <a:schemeClr val="tx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15AE80-CB58-4606-AA57-F042DCDEC5E7}"/>
              </a:ext>
            </a:extLst>
          </p:cNvPr>
          <p:cNvSpPr txBox="1"/>
          <p:nvPr/>
        </p:nvSpPr>
        <p:spPr>
          <a:xfrm>
            <a:off x="1813418" y="6997413"/>
            <a:ext cx="3964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00194C"/>
                </a:solidFill>
              </a:rPr>
              <a:t>Function sequencing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2505EB2-D8DC-48FC-A6E2-BAA6D718477C}"/>
              </a:ext>
            </a:extLst>
          </p:cNvPr>
          <p:cNvSpPr txBox="1"/>
          <p:nvPr/>
        </p:nvSpPr>
        <p:spPr>
          <a:xfrm>
            <a:off x="5681710" y="6997413"/>
            <a:ext cx="46714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00194C"/>
                </a:solidFill>
              </a:rPr>
              <a:t>with lambda expressions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3E8F22-C145-4B31-AC4E-974F892285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6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4872748" y="-627459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43AFFB-8AFE-4E43-A9E1-03B928FA1099}"/>
              </a:ext>
            </a:extLst>
          </p:cNvPr>
          <p:cNvSpPr txBox="1"/>
          <p:nvPr/>
        </p:nvSpPr>
        <p:spPr>
          <a:xfrm>
            <a:off x="1813418" y="3136613"/>
            <a:ext cx="3964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00194C"/>
                </a:solidFill>
              </a:rPr>
              <a:t>Function sequencing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984456-072F-4929-970B-80DB57DCD209}"/>
              </a:ext>
            </a:extLst>
          </p:cNvPr>
          <p:cNvSpPr txBox="1"/>
          <p:nvPr/>
        </p:nvSpPr>
        <p:spPr>
          <a:xfrm>
            <a:off x="5681710" y="3136613"/>
            <a:ext cx="46714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00194C"/>
                </a:solidFill>
              </a:rPr>
              <a:t>with lambda expressions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D21E4C-B3B1-4F18-889A-ACC4503F30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7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1181292" y="26368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43AFFB-8AFE-4E43-A9E1-03B928FA1099}"/>
              </a:ext>
            </a:extLst>
          </p:cNvPr>
          <p:cNvSpPr txBox="1"/>
          <p:nvPr/>
        </p:nvSpPr>
        <p:spPr>
          <a:xfrm>
            <a:off x="6670480" y="2575244"/>
            <a:ext cx="3028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Function sequencing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984456-072F-4929-970B-80DB57DCD209}"/>
              </a:ext>
            </a:extLst>
          </p:cNvPr>
          <p:cNvSpPr txBox="1"/>
          <p:nvPr/>
        </p:nvSpPr>
        <p:spPr>
          <a:xfrm>
            <a:off x="6670480" y="2967335"/>
            <a:ext cx="35589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with lambda expressions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A65CF9-69AD-42B0-942A-2C69D2C487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601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BB0901-A559-40C6-9CE1-F924D8BCD371}"/>
              </a:ext>
            </a:extLst>
          </p:cNvPr>
          <p:cNvSpPr txBox="1"/>
          <p:nvPr/>
        </p:nvSpPr>
        <p:spPr>
          <a:xfrm>
            <a:off x="1181292" y="2636800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Method chaining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43AFFB-8AFE-4E43-A9E1-03B928FA1099}"/>
              </a:ext>
            </a:extLst>
          </p:cNvPr>
          <p:cNvSpPr txBox="1"/>
          <p:nvPr/>
        </p:nvSpPr>
        <p:spPr>
          <a:xfrm>
            <a:off x="6670480" y="2575244"/>
            <a:ext cx="3028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Function sequencing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984456-072F-4929-970B-80DB57DCD209}"/>
              </a:ext>
            </a:extLst>
          </p:cNvPr>
          <p:cNvSpPr txBox="1"/>
          <p:nvPr/>
        </p:nvSpPr>
        <p:spPr>
          <a:xfrm>
            <a:off x="6670480" y="2967335"/>
            <a:ext cx="35589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</a:rPr>
              <a:t>with lambda expressions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9F9551-AC13-4397-8FAC-4893382D761A}"/>
              </a:ext>
            </a:extLst>
          </p:cNvPr>
          <p:cNvSpPr/>
          <p:nvPr/>
        </p:nvSpPr>
        <p:spPr>
          <a:xfrm>
            <a:off x="216395" y="3759536"/>
            <a:ext cx="5198885" cy="102163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forCandidate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setup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F70F43-D69D-418E-ACAD-95E4C28C7650}"/>
              </a:ext>
            </a:extLst>
          </p:cNvPr>
          <p:cNvSpPr/>
          <p:nvPr/>
        </p:nvSpPr>
        <p:spPr>
          <a:xfrm>
            <a:off x="6161275" y="3759536"/>
            <a:ext cx="5533072" cy="135348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b="1" dirty="0" err="1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interview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interview(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-&gt; {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i.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forCustomer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JohnMike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i.</a:t>
            </a:r>
            <a:r>
              <a:rPr lang="en-GB" sz="1400" b="1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(8:30, am);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</a:t>
            </a:r>
            <a:r>
              <a:rPr lang="en-GB" sz="1400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i.</a:t>
            </a:r>
            <a:r>
              <a:rPr lang="en-GB" sz="1400" b="1" dirty="0" err="1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(19, 08, 2019);</a:t>
            </a:r>
          </a:p>
          <a:p>
            <a:r>
              <a:rPr lang="en-GB" sz="1400" dirty="0">
                <a:solidFill>
                  <a:srgbClr val="3F3F3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});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3A396A-D7E4-49C2-85F4-69F1D98C99B6}"/>
              </a:ext>
            </a:extLst>
          </p:cNvPr>
          <p:cNvSpPr txBox="1"/>
          <p:nvPr/>
        </p:nvSpPr>
        <p:spPr>
          <a:xfrm>
            <a:off x="3451024" y="573721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>
                    <a:alpha val="0"/>
                  </a:srgb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0FAA6A-631E-4BB8-AC8B-7F54AAFEB4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744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14526"/>
            <a:ext cx="192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296456"/>
            <a:ext cx="3175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12353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F562DF-1FCA-4473-95C9-E7D179CFFDDC}"/>
              </a:ext>
            </a:extLst>
          </p:cNvPr>
          <p:cNvSpPr txBox="1"/>
          <p:nvPr/>
        </p:nvSpPr>
        <p:spPr>
          <a:xfrm>
            <a:off x="3451024" y="573721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>
                    <a:alpha val="0"/>
                  </a:srgb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AC0A42-69D8-46AD-A065-413D42F509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826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D8691C9-1A7C-4D0A-9649-A21CE26F3B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0"/>
          </a:blip>
          <a:srcRect l="46834" t="33436" r="45296" b="53673"/>
          <a:stretch/>
        </p:blipFill>
        <p:spPr>
          <a:xfrm>
            <a:off x="354997" y="1854200"/>
            <a:ext cx="2825749" cy="26035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9ED7E0-A11D-43F3-BE84-1534CD9FA9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26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834" t="33436" r="45296" b="53673"/>
          <a:stretch/>
        </p:blipFill>
        <p:spPr>
          <a:xfrm>
            <a:off x="665140" y="2070100"/>
            <a:ext cx="2205463" cy="2032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6A5EB3-932F-43DB-8ADC-5560C2680892}"/>
              </a:ext>
            </a:extLst>
          </p:cNvPr>
          <p:cNvSpPr txBox="1"/>
          <p:nvPr/>
        </p:nvSpPr>
        <p:spPr>
          <a:xfrm>
            <a:off x="1144704" y="4366245"/>
            <a:ext cx="1314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JOOQ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822387-70C8-4A0A-8807-6A68AACB74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25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6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15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68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replaceAll</a:t>
            </a:r>
            <a:endParaRPr/>
          </a:p>
        </p:txBody>
      </p:sp>
      <p:sp>
        <p:nvSpPr>
          <p:cNvPr id="642" name="Google Shape;642;p68"/>
          <p:cNvSpPr txBox="1"/>
          <p:nvPr/>
        </p:nvSpPr>
        <p:spPr>
          <a:xfrm>
            <a:off x="518675" y="1935600"/>
            <a:ext cx="13338600" cy="29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ListIterator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referenceCodes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listIterator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hasNext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 ) 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next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set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Character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toUpperCase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 +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777240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substring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108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834" t="33436" r="45296" b="53673"/>
          <a:stretch/>
        </p:blipFill>
        <p:spPr>
          <a:xfrm>
            <a:off x="665140" y="2070100"/>
            <a:ext cx="2205463" cy="2032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6A5EB3-932F-43DB-8ADC-5560C2680892}"/>
              </a:ext>
            </a:extLst>
          </p:cNvPr>
          <p:cNvSpPr txBox="1"/>
          <p:nvPr/>
        </p:nvSpPr>
        <p:spPr>
          <a:xfrm>
            <a:off x="1144704" y="4366245"/>
            <a:ext cx="1314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JOOQ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82D210-62F7-4A66-83F3-A4A277436540}"/>
              </a:ext>
            </a:extLst>
          </p:cNvPr>
          <p:cNvSpPr txBox="1"/>
          <p:nvPr/>
        </p:nvSpPr>
        <p:spPr>
          <a:xfrm>
            <a:off x="3171423" y="2423145"/>
            <a:ext cx="4324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select * </a:t>
            </a:r>
          </a:p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from interview </a:t>
            </a:r>
          </a:p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where </a:t>
            </a:r>
            <a:r>
              <a:rPr lang="en-GB" sz="24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interview_time</a:t>
            </a:r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= “8:30”</a:t>
            </a:r>
          </a:p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order by id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A04384-F613-4619-9379-A70D2DC44D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40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834" t="33436" r="45296" b="53673"/>
          <a:stretch/>
        </p:blipFill>
        <p:spPr>
          <a:xfrm>
            <a:off x="7942240" y="2070100"/>
            <a:ext cx="2205463" cy="2032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6A5EB3-932F-43DB-8ADC-5560C2680892}"/>
              </a:ext>
            </a:extLst>
          </p:cNvPr>
          <p:cNvSpPr txBox="1"/>
          <p:nvPr/>
        </p:nvSpPr>
        <p:spPr>
          <a:xfrm>
            <a:off x="8421804" y="4366245"/>
            <a:ext cx="1314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JOOQ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82D210-62F7-4A66-83F3-A4A277436540}"/>
              </a:ext>
            </a:extLst>
          </p:cNvPr>
          <p:cNvSpPr txBox="1"/>
          <p:nvPr/>
        </p:nvSpPr>
        <p:spPr>
          <a:xfrm>
            <a:off x="2201840" y="2423145"/>
            <a:ext cx="574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create.selectFrom</a:t>
            </a:r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(Interview)</a:t>
            </a:r>
          </a:p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         .where(</a:t>
            </a:r>
            <a:r>
              <a:rPr lang="en-GB" sz="24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Interview.InterviewTime</a:t>
            </a:r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)</a:t>
            </a:r>
          </a:p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         .</a:t>
            </a:r>
            <a:r>
              <a:rPr lang="en-GB" sz="24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orderBy</a:t>
            </a:r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(Interview.id) 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FAB215-23DF-404C-8DE6-818C39242D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61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834" t="33436" r="45296" b="53673"/>
          <a:stretch/>
        </p:blipFill>
        <p:spPr>
          <a:xfrm>
            <a:off x="7942240" y="2070100"/>
            <a:ext cx="2205463" cy="2032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6A5EB3-932F-43DB-8ADC-5560C2680892}"/>
              </a:ext>
            </a:extLst>
          </p:cNvPr>
          <p:cNvSpPr txBox="1"/>
          <p:nvPr/>
        </p:nvSpPr>
        <p:spPr>
          <a:xfrm>
            <a:off x="8421804" y="4366245"/>
            <a:ext cx="1314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JOOQ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82D210-62F7-4A66-83F3-A4A277436540}"/>
              </a:ext>
            </a:extLst>
          </p:cNvPr>
          <p:cNvSpPr txBox="1"/>
          <p:nvPr/>
        </p:nvSpPr>
        <p:spPr>
          <a:xfrm>
            <a:off x="2201840" y="2423145"/>
            <a:ext cx="574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 Internal Java DSL to write and execute</a:t>
            </a:r>
          </a:p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SQL queries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4D12E5-8B26-4CB5-83B8-6369CF7F8371}"/>
              </a:ext>
            </a:extLst>
          </p:cNvPr>
          <p:cNvSpPr txBox="1"/>
          <p:nvPr/>
        </p:nvSpPr>
        <p:spPr>
          <a:xfrm>
            <a:off x="2201840" y="3254142"/>
            <a:ext cx="574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create.selectFrom</a:t>
            </a:r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(Interview)</a:t>
            </a:r>
          </a:p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         .where(</a:t>
            </a:r>
            <a:r>
              <a:rPr lang="en-GB" sz="24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Interview.InterviewTime</a:t>
            </a:r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)</a:t>
            </a:r>
          </a:p>
          <a:p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         .</a:t>
            </a:r>
            <a:r>
              <a:rPr lang="en-GB" sz="24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orderBy</a:t>
            </a:r>
            <a:r>
              <a:rPr lang="en-GB" sz="24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(Interview.id) 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279537-E18E-48B2-A18F-4A13457BD9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79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0"/>
          </a:blip>
          <a:srcRect l="46834" t="33436" r="45296" b="53673"/>
          <a:stretch/>
        </p:blipFill>
        <p:spPr>
          <a:xfrm>
            <a:off x="8107046" y="2193548"/>
            <a:ext cx="1943564" cy="17907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CA4491-537F-4A15-8DCE-CBE7E4574E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772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0"/>
          </a:blip>
          <a:srcRect l="46834" t="33436" r="45296" b="53673"/>
          <a:stretch/>
        </p:blipFill>
        <p:spPr>
          <a:xfrm>
            <a:off x="8107046" y="2193548"/>
            <a:ext cx="1943564" cy="1790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4804C8-48EC-402B-8C0B-B6B59CC34D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67" t="26296" r="49323" b="68015"/>
          <a:stretch/>
        </p:blipFill>
        <p:spPr>
          <a:xfrm>
            <a:off x="-154215" y="1803400"/>
            <a:ext cx="4970611" cy="176530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3DB2D23-9DFE-4D5C-ABE0-BDF54FB89B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449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0"/>
          </a:blip>
          <a:srcRect l="46834" t="33436" r="45296" b="53673"/>
          <a:stretch/>
        </p:blipFill>
        <p:spPr>
          <a:xfrm>
            <a:off x="8107046" y="2193548"/>
            <a:ext cx="1943564" cy="1790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4804C8-48EC-402B-8C0B-B6B59CC34D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67" t="26296" r="49323" b="68015"/>
          <a:stretch/>
        </p:blipFill>
        <p:spPr>
          <a:xfrm>
            <a:off x="-154215" y="1803400"/>
            <a:ext cx="4970611" cy="17653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1304BA5-7360-48EC-997D-FB967D4CE772}"/>
              </a:ext>
            </a:extLst>
          </p:cNvPr>
          <p:cNvSpPr txBox="1"/>
          <p:nvPr/>
        </p:nvSpPr>
        <p:spPr>
          <a:xfrm>
            <a:off x="249646" y="3135357"/>
            <a:ext cx="535157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Feature: Buy 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endParaRPr lang="en-GB" sz="2000" dirty="0">
              <a:solidFill>
                <a:srgbClr val="00194C"/>
              </a:solidFill>
              <a:latin typeface="Segoe UI" panose="020B050204020402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Scenario: Buy 10 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cans</a:t>
            </a:r>
          </a:p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Given the price of a "IBM" stock is 1$</a:t>
            </a:r>
          </a:p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When I buy 10 “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"</a:t>
            </a:r>
          </a:p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Then the order value should be 10$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8FBB886-19D1-4721-8851-0BFC86B72A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574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0"/>
          </a:blip>
          <a:srcRect l="46834" t="33436" r="45296" b="53673"/>
          <a:stretch/>
        </p:blipFill>
        <p:spPr>
          <a:xfrm>
            <a:off x="8107046" y="2193548"/>
            <a:ext cx="1943564" cy="1790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4804C8-48EC-402B-8C0B-B6B59CC34D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67" t="26296" r="49323" b="68015"/>
          <a:stretch/>
        </p:blipFill>
        <p:spPr>
          <a:xfrm>
            <a:off x="-154215" y="1803400"/>
            <a:ext cx="4970611" cy="17653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1304BA5-7360-48EC-997D-FB967D4CE772}"/>
              </a:ext>
            </a:extLst>
          </p:cNvPr>
          <p:cNvSpPr txBox="1"/>
          <p:nvPr/>
        </p:nvSpPr>
        <p:spPr>
          <a:xfrm>
            <a:off x="249646" y="3135357"/>
            <a:ext cx="535157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Feature: Buy 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endParaRPr lang="en-GB" sz="2000" dirty="0">
              <a:solidFill>
                <a:srgbClr val="00194C"/>
              </a:solidFill>
              <a:latin typeface="Segoe UI" panose="020B050204020402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Scenario: Buy 10 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cans</a:t>
            </a:r>
          </a:p>
          <a:p>
            <a:r>
              <a:rPr lang="en-GB" sz="2000" b="1" dirty="0">
                <a:solidFill>
                  <a:schemeClr val="accent2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Given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the price of a "IBM" stock is 1$</a:t>
            </a:r>
          </a:p>
          <a:p>
            <a:r>
              <a:rPr lang="en-GB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When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I buy 10 “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"</a:t>
            </a:r>
          </a:p>
          <a:p>
            <a:r>
              <a:rPr lang="en-GB" sz="2000" b="1" dirty="0">
                <a:solidFill>
                  <a:schemeClr val="accent5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Then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the order value should be 10$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52C71B-5441-46A6-A865-9E4AF758C040}"/>
              </a:ext>
            </a:extLst>
          </p:cNvPr>
          <p:cNvSpPr txBox="1"/>
          <p:nvPr/>
        </p:nvSpPr>
        <p:spPr>
          <a:xfrm>
            <a:off x="4650805" y="1439976"/>
            <a:ext cx="8426566" cy="4524315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public class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BuyStocksSteps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private Map&lt;String, Integer&gt;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stockUnitPrices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= new HashMap&lt;&gt;();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private Order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order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= new Order();</a:t>
            </a:r>
          </a:p>
          <a:p>
            <a:endParaRPr lang="en-GB" sz="1600" dirty="0">
              <a:solidFill>
                <a:srgbClr val="00194C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egoe UI" panose="020B0502040204020203" pitchFamily="34" charset="0"/>
            </a:endParaRP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@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Given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("^the price of a \"(.*?)\" stock is (\\d+)\\$$")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public void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setUnitPrice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(String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stockName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, int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unitPrice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stockUnitValues.put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stockName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,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unitPrice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);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}</a:t>
            </a:r>
          </a:p>
          <a:p>
            <a:endParaRPr lang="en-GB" sz="1600" dirty="0">
              <a:solidFill>
                <a:srgbClr val="00194C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egoe UI" panose="020B0502040204020203" pitchFamily="34" charset="0"/>
            </a:endParaRP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@</a:t>
            </a:r>
            <a:r>
              <a:rPr lang="en-GB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When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("^I buy (\\d+) \"(.*?)\"$")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public void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buyStocks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(int quantity, String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stockName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...</a:t>
            </a:r>
          </a:p>
          <a:p>
            <a:endParaRPr lang="en-GB" sz="1600" dirty="0">
              <a:solidFill>
                <a:srgbClr val="00194C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egoe UI" panose="020B0502040204020203" pitchFamily="34" charset="0"/>
            </a:endParaRP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@</a:t>
            </a:r>
            <a:r>
              <a:rPr lang="en-GB" sz="16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Then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("^the order value should be (\\d+)\\$$")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public void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checkOrderValue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(int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expectedValue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assertEquals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expectedValue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,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order.getValue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());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}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}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EFCFF1B-01EA-48D8-90A3-1516CF93F8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21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0"/>
          </a:blip>
          <a:srcRect l="46834" t="33436" r="45296" b="53673"/>
          <a:stretch/>
        </p:blipFill>
        <p:spPr>
          <a:xfrm>
            <a:off x="8107046" y="2193548"/>
            <a:ext cx="1943564" cy="1790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4804C8-48EC-402B-8C0B-B6B59CC34D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67" t="26296" r="49323" b="68015"/>
          <a:stretch/>
        </p:blipFill>
        <p:spPr>
          <a:xfrm>
            <a:off x="-154215" y="1803400"/>
            <a:ext cx="4970611" cy="17653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1304BA5-7360-48EC-997D-FB967D4CE772}"/>
              </a:ext>
            </a:extLst>
          </p:cNvPr>
          <p:cNvSpPr txBox="1"/>
          <p:nvPr/>
        </p:nvSpPr>
        <p:spPr>
          <a:xfrm>
            <a:off x="249646" y="3135357"/>
            <a:ext cx="535157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Feature: Buy 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endParaRPr lang="en-GB" sz="2000" dirty="0">
              <a:solidFill>
                <a:srgbClr val="00194C"/>
              </a:solidFill>
              <a:latin typeface="Segoe UI" panose="020B050204020402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Scenario: Buy 10 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cans</a:t>
            </a:r>
          </a:p>
          <a:p>
            <a:r>
              <a:rPr lang="en-GB" sz="2000" b="1" dirty="0">
                <a:solidFill>
                  <a:schemeClr val="accent2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Given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the price of a "IBM" stock is 1$</a:t>
            </a:r>
          </a:p>
          <a:p>
            <a:r>
              <a:rPr lang="en-GB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When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I buy 10 “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"</a:t>
            </a:r>
          </a:p>
          <a:p>
            <a:r>
              <a:rPr lang="en-GB" sz="2000" b="1" dirty="0">
                <a:solidFill>
                  <a:schemeClr val="accent5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Then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the order value should be 10$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52C71B-5441-46A6-A865-9E4AF758C040}"/>
              </a:ext>
            </a:extLst>
          </p:cNvPr>
          <p:cNvSpPr txBox="1"/>
          <p:nvPr/>
        </p:nvSpPr>
        <p:spPr>
          <a:xfrm>
            <a:off x="4650805" y="1439976"/>
            <a:ext cx="8426566" cy="4524315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public class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BuyStocksSteps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private Map&lt;String, Integer&gt;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stockUnitPrices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= new HashMap&lt;&gt;();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private Order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order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= new Order();</a:t>
            </a:r>
          </a:p>
          <a:p>
            <a:endParaRPr lang="en-GB" sz="1600" dirty="0">
              <a:solidFill>
                <a:srgbClr val="00194C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egoe UI" panose="020B0502040204020203" pitchFamily="34" charset="0"/>
            </a:endParaRP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@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Given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("^the price of a \"(.*?)\" stock is (\\d+)\\$$")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public void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setUnitPrice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(String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stockName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, int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unitPrice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stockUnitValues.put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stockName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,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unitPrice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);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}</a:t>
            </a:r>
          </a:p>
          <a:p>
            <a:endParaRPr lang="en-GB" sz="1600" dirty="0">
              <a:solidFill>
                <a:srgbClr val="00194C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egoe UI" panose="020B0502040204020203" pitchFamily="34" charset="0"/>
            </a:endParaRP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@</a:t>
            </a:r>
            <a:r>
              <a:rPr lang="en-GB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When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("^I buy (\\d+) \"(.*?)\"$")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public void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buyStocks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(int quantity, String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stockName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...</a:t>
            </a:r>
          </a:p>
          <a:p>
            <a:endParaRPr lang="en-GB" sz="1600" dirty="0">
              <a:solidFill>
                <a:srgbClr val="00194C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egoe UI" panose="020B0502040204020203" pitchFamily="34" charset="0"/>
            </a:endParaRP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@</a:t>
            </a:r>
            <a:r>
              <a:rPr lang="en-GB" sz="16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Then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("^the order value should be (\\d+)\\$$")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public void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checkOrderValue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(int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expectedValue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assertEquals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expectedValue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,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order.getValue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());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}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}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6B7B2E-BA51-479F-A8D1-9CA229AD20E2}"/>
              </a:ext>
            </a:extLst>
          </p:cNvPr>
          <p:cNvSpPr txBox="1"/>
          <p:nvPr/>
        </p:nvSpPr>
        <p:spPr>
          <a:xfrm>
            <a:off x="249646" y="4931949"/>
            <a:ext cx="5351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 External BDD DSL with support for</a:t>
            </a:r>
          </a:p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Java implementation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DC29065-1A5C-4FB6-A581-223E72350F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02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E7BAD-C605-447B-BA1F-98C591158053}"/>
              </a:ext>
            </a:extLst>
          </p:cNvPr>
          <p:cNvSpPr txBox="1"/>
          <p:nvPr/>
        </p:nvSpPr>
        <p:spPr>
          <a:xfrm>
            <a:off x="3495040" y="-83951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Create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0004DB-227F-4C2D-AAC0-ED240D947682}"/>
              </a:ext>
            </a:extLst>
          </p:cNvPr>
          <p:cNvSpPr txBox="1"/>
          <p:nvPr/>
        </p:nvSpPr>
        <p:spPr>
          <a:xfrm>
            <a:off x="1767872" y="855201"/>
            <a:ext cx="1683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What 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9EA968-6C3D-4047-B370-4A9D5FD71AFF}"/>
              </a:ext>
            </a:extLst>
          </p:cNvPr>
          <p:cNvSpPr txBox="1"/>
          <p:nvPr/>
        </p:nvSpPr>
        <p:spPr>
          <a:xfrm>
            <a:off x="1530784" y="697960"/>
            <a:ext cx="192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Why use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9E4CDF-006F-4EC8-8609-67F1DB693610}"/>
              </a:ext>
            </a:extLst>
          </p:cNvPr>
          <p:cNvSpPr txBox="1"/>
          <p:nvPr/>
        </p:nvSpPr>
        <p:spPr>
          <a:xfrm>
            <a:off x="3495040" y="-557584"/>
            <a:ext cx="1314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using Java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2B7B4-C214-4BCA-8D21-5322A0464112}"/>
              </a:ext>
            </a:extLst>
          </p:cNvPr>
          <p:cNvSpPr txBox="1"/>
          <p:nvPr/>
        </p:nvSpPr>
        <p:spPr>
          <a:xfrm>
            <a:off x="3171423" y="166241"/>
            <a:ext cx="32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25B0A-9482-4754-B842-DF303E0C6C73}"/>
              </a:ext>
            </a:extLst>
          </p:cNvPr>
          <p:cNvSpPr txBox="1"/>
          <p:nvPr/>
        </p:nvSpPr>
        <p:spPr>
          <a:xfrm>
            <a:off x="4152091" y="-841687"/>
            <a:ext cx="656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DSL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F03C81-9994-4AB2-A616-4D5AEE8EB21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DEDDEB-8F02-4A56-A62B-F6B330890B7D}"/>
              </a:ext>
            </a:extLst>
          </p:cNvPr>
          <p:cNvSpPr txBox="1"/>
          <p:nvPr/>
        </p:nvSpPr>
        <p:spPr>
          <a:xfrm>
            <a:off x="3451024" y="104165"/>
            <a:ext cx="1314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Real world Java 8 DSL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E683E4-BA05-4DBD-A15C-F750ADC0E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0"/>
          </a:blip>
          <a:srcRect l="46834" t="33436" r="45296" b="53673"/>
          <a:stretch/>
        </p:blipFill>
        <p:spPr>
          <a:xfrm>
            <a:off x="8107046" y="2193548"/>
            <a:ext cx="1943564" cy="1790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4804C8-48EC-402B-8C0B-B6B59CC34D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67" t="26296" r="49323" b="68015"/>
          <a:stretch/>
        </p:blipFill>
        <p:spPr>
          <a:xfrm>
            <a:off x="-154215" y="1803400"/>
            <a:ext cx="4970611" cy="17653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1304BA5-7360-48EC-997D-FB967D4CE772}"/>
              </a:ext>
            </a:extLst>
          </p:cNvPr>
          <p:cNvSpPr txBox="1"/>
          <p:nvPr/>
        </p:nvSpPr>
        <p:spPr>
          <a:xfrm>
            <a:off x="249646" y="3135357"/>
            <a:ext cx="535157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Feature: Buy 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endParaRPr lang="en-GB" sz="2000" dirty="0">
              <a:solidFill>
                <a:srgbClr val="00194C"/>
              </a:solidFill>
              <a:latin typeface="Segoe UI" panose="020B050204020402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Scenario: Buy 10 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cans</a:t>
            </a:r>
          </a:p>
          <a:p>
            <a:r>
              <a:rPr lang="en-GB" sz="2000" b="1" dirty="0">
                <a:solidFill>
                  <a:schemeClr val="accent2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Given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the price of a "IBM" stock is 1$</a:t>
            </a:r>
          </a:p>
          <a:p>
            <a:r>
              <a:rPr lang="en-GB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When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I buy 10 “</a:t>
            </a:r>
            <a:r>
              <a:rPr lang="en-GB" sz="2000" dirty="0" err="1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pepsi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"</a:t>
            </a:r>
          </a:p>
          <a:p>
            <a:r>
              <a:rPr lang="en-GB" sz="2000" b="1" dirty="0">
                <a:solidFill>
                  <a:schemeClr val="accent5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Then</a:t>
            </a:r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the order value should be 10$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52C71B-5441-46A6-A865-9E4AF758C040}"/>
              </a:ext>
            </a:extLst>
          </p:cNvPr>
          <p:cNvSpPr txBox="1"/>
          <p:nvPr/>
        </p:nvSpPr>
        <p:spPr>
          <a:xfrm>
            <a:off x="4650805" y="1439976"/>
            <a:ext cx="8426566" cy="4524315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public class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BuyStocksSteps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private Map&lt;String, Integer&gt;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stockUnitPrices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= new HashMap&lt;&gt;();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private Order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order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= new Order();</a:t>
            </a:r>
          </a:p>
          <a:p>
            <a:endParaRPr lang="en-GB" sz="1600" dirty="0">
              <a:solidFill>
                <a:srgbClr val="00194C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egoe UI" panose="020B0502040204020203" pitchFamily="34" charset="0"/>
            </a:endParaRP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</a:t>
            </a:r>
            <a:r>
              <a:rPr lang="en-GB" sz="1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Given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("^the price of a \"(.*?)\" stock is (\\d+)\\$$",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    </a:t>
            </a:r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(String </a:t>
            </a:r>
            <a:r>
              <a:rPr lang="en-GB" sz="1600" b="1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stockName</a:t>
            </a:r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, int </a:t>
            </a:r>
            <a:r>
              <a:rPr lang="en-GB" sz="1600" b="1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unitPrice</a:t>
            </a:r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 -&gt; {</a:t>
            </a:r>
          </a:p>
          <a:p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       </a:t>
            </a:r>
            <a:r>
              <a:rPr lang="en-GB" sz="1600" b="1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stockUnitValues.put</a:t>
            </a:r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</a:t>
            </a:r>
            <a:r>
              <a:rPr lang="en-GB" sz="1600" b="1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stockName</a:t>
            </a:r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, </a:t>
            </a:r>
            <a:r>
              <a:rPr lang="en-GB" sz="1600" b="1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unitPrice</a:t>
            </a:r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);</a:t>
            </a:r>
          </a:p>
          <a:p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   }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);</a:t>
            </a:r>
          </a:p>
          <a:p>
            <a:endParaRPr lang="en-GB" sz="1600" dirty="0">
              <a:solidFill>
                <a:srgbClr val="00194C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egoe UI" panose="020B0502040204020203" pitchFamily="34" charset="0"/>
            </a:endParaRP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@</a:t>
            </a:r>
            <a:r>
              <a:rPr lang="en-GB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When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("^I buy (\\d+) \"(.*?)\"$")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public void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buyStocks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(int quantity, String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stockName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...</a:t>
            </a:r>
          </a:p>
          <a:p>
            <a:endParaRPr lang="en-GB" sz="1600" dirty="0">
              <a:solidFill>
                <a:srgbClr val="00194C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egoe UI" panose="020B0502040204020203" pitchFamily="34" charset="0"/>
            </a:endParaRP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@</a:t>
            </a:r>
            <a:r>
              <a:rPr lang="en-GB" sz="1600" b="1" dirty="0">
                <a:solidFill>
                  <a:schemeClr val="accent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Then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("^the order value should be (\\d+)\\$$")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public void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checkOrderValue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(int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expectedValue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) {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 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assertEquals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expectedValue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, </a:t>
            </a:r>
            <a:r>
              <a:rPr lang="en-GB" sz="1600" dirty="0" err="1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order.getValue</a:t>
            </a:r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());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  }</a:t>
            </a:r>
          </a:p>
          <a:p>
            <a:r>
              <a:rPr lang="en-GB" sz="1600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egoe UI" panose="020B0502040204020203" pitchFamily="34" charset="0"/>
              </a:rPr>
              <a:t>}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6B7B2E-BA51-479F-A8D1-9CA229AD20E2}"/>
              </a:ext>
            </a:extLst>
          </p:cNvPr>
          <p:cNvSpPr txBox="1"/>
          <p:nvPr/>
        </p:nvSpPr>
        <p:spPr>
          <a:xfrm>
            <a:off x="249646" y="4931949"/>
            <a:ext cx="5351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 External BDD DSL with support for</a:t>
            </a:r>
          </a:p>
          <a:p>
            <a:r>
              <a:rPr lang="en-GB" sz="2000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Java implementation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9A99611-382F-4549-8CC7-C8E7B04309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10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94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References:</a:t>
            </a:r>
            <a:endParaRPr/>
          </a:p>
        </p:txBody>
      </p:sp>
      <p:sp>
        <p:nvSpPr>
          <p:cNvPr id="873" name="Google Shape;873;p94"/>
          <p:cNvSpPr txBox="1">
            <a:spLocks noGrp="1"/>
          </p:cNvSpPr>
          <p:nvPr>
            <p:ph type="body" idx="1"/>
          </p:nvPr>
        </p:nvSpPr>
        <p:spPr>
          <a:xfrm>
            <a:off x="623900" y="1671925"/>
            <a:ext cx="10240200" cy="315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Modern Java in action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94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159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69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16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69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replaceAll</a:t>
            </a:r>
            <a:endParaRPr/>
          </a:p>
        </p:txBody>
      </p:sp>
      <p:sp>
        <p:nvSpPr>
          <p:cNvPr id="649" name="Google Shape;649;p69"/>
          <p:cNvSpPr txBox="1"/>
          <p:nvPr/>
        </p:nvSpPr>
        <p:spPr>
          <a:xfrm>
            <a:off x="518675" y="2787750"/>
            <a:ext cx="11545800" cy="12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referenceCodes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replaceAll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(code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Character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toUpperCase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charAt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 +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code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substring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AF00DB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95"/>
          <p:cNvSpPr txBox="1">
            <a:spLocks noGrp="1"/>
          </p:cNvSpPr>
          <p:nvPr>
            <p:ph type="ctrTitle"/>
          </p:nvPr>
        </p:nvSpPr>
        <p:spPr>
          <a:xfrm>
            <a:off x="6375721" y="1821022"/>
            <a:ext cx="4853700" cy="1616400"/>
          </a:xfrm>
          <a:prstGeom prst="rect">
            <a:avLst/>
          </a:prstGeom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880" name="Google Shape;880;p95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160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ECAFF6-9F1F-46BF-BC46-E7BE25EAD491}"/>
              </a:ext>
            </a:extLst>
          </p:cNvPr>
          <p:cNvSpPr/>
          <p:nvPr/>
        </p:nvSpPr>
        <p:spPr>
          <a:xfrm>
            <a:off x="6172200" y="3429000"/>
            <a:ext cx="1076325" cy="2000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70"/>
          <p:cNvSpPr txBox="1">
            <a:spLocks noGrp="1"/>
          </p:cNvSpPr>
          <p:nvPr>
            <p:ph type="ctrTitle"/>
          </p:nvPr>
        </p:nvSpPr>
        <p:spPr>
          <a:xfrm>
            <a:off x="719170" y="4831236"/>
            <a:ext cx="5311500" cy="13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/>
              <a:t>Collection API enhancements </a:t>
            </a:r>
            <a:endParaRPr/>
          </a:p>
        </p:txBody>
      </p:sp>
      <p:sp>
        <p:nvSpPr>
          <p:cNvPr id="655" name="Google Shape;655;p70"/>
          <p:cNvSpPr/>
          <p:nvPr/>
        </p:nvSpPr>
        <p:spPr>
          <a:xfrm>
            <a:off x="5744766" y="3992718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Working with List and Set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656" name="Google Shape;656;p70"/>
          <p:cNvSpPr/>
          <p:nvPr/>
        </p:nvSpPr>
        <p:spPr>
          <a:xfrm>
            <a:off x="5744766" y="2613887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rbel"/>
                <a:ea typeface="Corbel"/>
                <a:cs typeface="Corbel"/>
                <a:sym typeface="Corbel"/>
              </a:rPr>
              <a:t>	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Collection factories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657" name="Google Shape;657;p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9478" y="2613887"/>
            <a:ext cx="829128" cy="829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Google Shape;658;p7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3992718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70"/>
          <p:cNvSpPr/>
          <p:nvPr/>
        </p:nvSpPr>
        <p:spPr>
          <a:xfrm>
            <a:off x="5744766" y="5276193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Working with Map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660" name="Google Shape;660;p7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5276193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661" name="Google Shape;661;p70"/>
          <p:cNvSpPr txBox="1"/>
          <p:nvPr/>
        </p:nvSpPr>
        <p:spPr>
          <a:xfrm>
            <a:off x="5616400" y="5509650"/>
            <a:ext cx="370500" cy="3666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</a:t>
            </a:r>
            <a:endParaRPr kumimoji="0" sz="2000" b="0" i="1" u="none" strike="noStrike" kern="0" cap="none" spc="0" normalizeH="0" baseline="0" noProof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62" name="Google Shape;662;p70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17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71"/>
          <p:cNvSpPr txBox="1">
            <a:spLocks noGrp="1"/>
          </p:cNvSpPr>
          <p:nvPr>
            <p:ph type="body" idx="1"/>
          </p:nvPr>
        </p:nvSpPr>
        <p:spPr>
          <a:xfrm>
            <a:off x="529675" y="1651051"/>
            <a:ext cx="5181600" cy="7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>
                <a:solidFill>
                  <a:srgbClr val="000000"/>
                </a:solidFill>
              </a:rPr>
              <a:t>Entry.comparingByKey</a:t>
            </a:r>
            <a:endParaRPr>
              <a:solidFill>
                <a:srgbClr val="000000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>
                <a:solidFill>
                  <a:srgbClr val="000000"/>
                </a:solidFill>
              </a:rPr>
              <a:t>Entry.comparingByValue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68" name="Google Shape;668;p71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18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9" name="Google Shape;669;p71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Sorting</a:t>
            </a:r>
            <a:endParaRPr/>
          </a:p>
        </p:txBody>
      </p:sp>
      <p:sp>
        <p:nvSpPr>
          <p:cNvPr id="670" name="Google Shape;670;p71"/>
          <p:cNvSpPr txBox="1"/>
          <p:nvPr/>
        </p:nvSpPr>
        <p:spPr>
          <a:xfrm>
            <a:off x="1776600" y="2845950"/>
            <a:ext cx="8638800" cy="26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favouriteMovies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entrySet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stream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sorted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Entry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comparingByKey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())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forEachOrdered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::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println);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72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19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6" name="Google Shape;676;p72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getOrDefault</a:t>
            </a:r>
            <a:endParaRPr/>
          </a:p>
        </p:txBody>
      </p:sp>
      <p:sp>
        <p:nvSpPr>
          <p:cNvPr id="677" name="Google Shape;677;p72"/>
          <p:cNvSpPr txBox="1"/>
          <p:nvPr/>
        </p:nvSpPr>
        <p:spPr>
          <a:xfrm>
            <a:off x="758125" y="1855350"/>
            <a:ext cx="11433900" cy="15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&lt;String, String&gt; favouriteMovies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ofEntries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entry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"Star Wars"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),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             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entry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"James Bond"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72"/>
          <p:cNvSpPr txBox="1"/>
          <p:nvPr/>
        </p:nvSpPr>
        <p:spPr>
          <a:xfrm>
            <a:off x="644450" y="3598950"/>
            <a:ext cx="11547600" cy="20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favouriteMovies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getOrDefault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"Matrix"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));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favouriteMovies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getOrDefault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"Thibaut"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"Matrix"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));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9" name="Google Shape;679;p72"/>
          <p:cNvSpPr txBox="1"/>
          <p:nvPr/>
        </p:nvSpPr>
        <p:spPr>
          <a:xfrm>
            <a:off x="606550" y="4108475"/>
            <a:ext cx="3789000" cy="15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8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// Output: James Bond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8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8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8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// Output: Matrix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8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5"/>
          <p:cNvSpPr/>
          <p:nvPr/>
        </p:nvSpPr>
        <p:spPr>
          <a:xfrm>
            <a:off x="5727466" y="4228761"/>
            <a:ext cx="6181233" cy="829128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Domain-specific languages using lambdas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14" name="Google Shape;514;p55"/>
          <p:cNvSpPr/>
          <p:nvPr/>
        </p:nvSpPr>
        <p:spPr>
          <a:xfrm>
            <a:off x="5727466" y="2849930"/>
            <a:ext cx="6181233" cy="829128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Refactoring, testing, and debugging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15" name="Google Shape;515;p55"/>
          <p:cNvSpPr txBox="1">
            <a:spLocks noGrp="1"/>
          </p:cNvSpPr>
          <p:nvPr>
            <p:ph type="title"/>
          </p:nvPr>
        </p:nvSpPr>
        <p:spPr>
          <a:xfrm>
            <a:off x="232756" y="559678"/>
            <a:ext cx="4363150" cy="222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mbria"/>
              <a:buNone/>
            </a:pPr>
            <a:r>
              <a:rPr lang="en-US" sz="5400">
                <a:latin typeface="Cambria"/>
                <a:ea typeface="Cambria"/>
                <a:cs typeface="Cambria"/>
                <a:sym typeface="Cambria"/>
              </a:rPr>
              <a:t>Effective programming</a:t>
            </a:r>
            <a:endParaRPr/>
          </a:p>
        </p:txBody>
      </p:sp>
      <p:sp>
        <p:nvSpPr>
          <p:cNvPr id="516" name="Google Shape;516;p55"/>
          <p:cNvSpPr txBox="1">
            <a:spLocks noGrp="1"/>
          </p:cNvSpPr>
          <p:nvPr>
            <p:ph type="body" idx="1"/>
          </p:nvPr>
        </p:nvSpPr>
        <p:spPr>
          <a:xfrm>
            <a:off x="606550" y="2895600"/>
            <a:ext cx="3998100" cy="28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800"/>
              <a:t>Explores various Java 8 and Java 9 topics</a:t>
            </a:r>
            <a:endParaRPr/>
          </a:p>
          <a:p>
            <a:pPr marL="0" lvl="0" indent="0" algn="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800"/>
              <a:t> Using Java more effective</a:t>
            </a:r>
            <a:endParaRPr/>
          </a:p>
          <a:p>
            <a:pPr marL="0" lvl="0" indent="0" algn="r" rtl="0">
              <a:lnSpc>
                <a:spcPct val="112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1800"/>
              <a:t>Enhance your codebase with modern idioms</a:t>
            </a:r>
            <a:endParaRPr sz="1800"/>
          </a:p>
        </p:txBody>
      </p:sp>
      <p:pic>
        <p:nvPicPr>
          <p:cNvPr id="517" name="Google Shape;517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82178" y="4228761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55"/>
          <p:cNvSpPr/>
          <p:nvPr/>
        </p:nvSpPr>
        <p:spPr>
          <a:xfrm>
            <a:off x="5727466" y="1471099"/>
            <a:ext cx="6181234" cy="829128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/>
                <a:ea typeface="Corbel"/>
                <a:cs typeface="Corbel"/>
                <a:sym typeface="Corbel"/>
              </a:rPr>
              <a:t>	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Collection API enhancements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519" name="Google Shape;519;p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82178" y="1471099"/>
            <a:ext cx="829128" cy="829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382178" y="2849930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55"/>
          <p:cNvSpPr txBox="1">
            <a:spLocks noGrp="1"/>
          </p:cNvSpPr>
          <p:nvPr>
            <p:ph type="sldNum" idx="12"/>
          </p:nvPr>
        </p:nvSpPr>
        <p:spPr>
          <a:xfrm>
            <a:off x="11784011" y="5607592"/>
            <a:ext cx="4080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tabLst/>
              <a:defRPr/>
            </a:pPr>
            <a:fld id="{00000000-1234-1234-1234-123412341234}" type="slidenum">
              <a:rPr kumimoji="0" lang="en-US" sz="1200" b="0" i="1" u="none" strike="noStrike" kern="0" cap="none" spc="0" normalizeH="0" baseline="0" noProof="0">
                <a:ln>
                  <a:noFill/>
                </a:ln>
                <a:solidFill>
                  <a:srgbClr val="F5F5F5"/>
                </a:solidFill>
                <a:effectLst/>
                <a:uLnTx/>
                <a:uFillTx/>
                <a:latin typeface="Century Schoolbook"/>
                <a:sym typeface="Century Schoolbook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5F5F5"/>
                </a:buClr>
                <a:buSzPts val="1200"/>
                <a:buFont typeface="Century Schoolbook"/>
                <a:buNone/>
                <a:tabLst/>
                <a:defRPr/>
              </a:pPr>
              <a:t>2</a:t>
            </a:fld>
            <a:endParaRPr kumimoji="0" sz="1200" b="0" i="1" u="none" strike="noStrike" kern="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73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20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" name="Google Shape;685;p73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Compute patterns</a:t>
            </a:r>
            <a:endParaRPr/>
          </a:p>
        </p:txBody>
      </p:sp>
      <p:sp>
        <p:nvSpPr>
          <p:cNvPr id="686" name="Google Shape;686;p73"/>
          <p:cNvSpPr txBox="1"/>
          <p:nvPr/>
        </p:nvSpPr>
        <p:spPr>
          <a:xfrm>
            <a:off x="758125" y="1855350"/>
            <a:ext cx="11433900" cy="15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7" name="Google Shape;687;p73"/>
          <p:cNvSpPr txBox="1">
            <a:spLocks noGrp="1"/>
          </p:cNvSpPr>
          <p:nvPr>
            <p:ph type="body" idx="1"/>
          </p:nvPr>
        </p:nvSpPr>
        <p:spPr>
          <a:xfrm>
            <a:off x="736800" y="2345700"/>
            <a:ext cx="10718400" cy="28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b="1" i="1">
                <a:solidFill>
                  <a:srgbClr val="000000"/>
                </a:solidFill>
              </a:rPr>
              <a:t>compute </a:t>
            </a:r>
            <a:r>
              <a:rPr lang="en-US">
                <a:solidFill>
                  <a:srgbClr val="000000"/>
                </a:solidFill>
              </a:rPr>
              <a:t>- This operation calculates a new value for a given key and stores it in the Map</a:t>
            </a:r>
            <a:endParaRPr>
              <a:solidFill>
                <a:srgbClr val="000000"/>
              </a:solidFill>
            </a:endParaRPr>
          </a:p>
          <a:p>
            <a:pPr marL="228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>
              <a:solidFill>
                <a:srgbClr val="000000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b="1" i="1">
                <a:solidFill>
                  <a:srgbClr val="000000"/>
                </a:solidFill>
              </a:rPr>
              <a:t>computeIfAbsent </a:t>
            </a:r>
            <a:r>
              <a:rPr lang="en-US">
                <a:solidFill>
                  <a:srgbClr val="000000"/>
                </a:solidFill>
              </a:rPr>
              <a:t>- If the specified key</a:t>
            </a:r>
            <a:r>
              <a:rPr lang="en-US" b="1">
                <a:solidFill>
                  <a:srgbClr val="000000"/>
                </a:solidFill>
              </a:rPr>
              <a:t> is</a:t>
            </a:r>
            <a:r>
              <a:rPr lang="en-US" b="1" i="1">
                <a:solidFill>
                  <a:srgbClr val="000000"/>
                </a:solidFill>
              </a:rPr>
              <a:t> not found</a:t>
            </a:r>
            <a:r>
              <a:rPr lang="en-US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marL="228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b="1" i="1">
                <a:solidFill>
                  <a:srgbClr val="000000"/>
                </a:solidFill>
              </a:rPr>
              <a:t>computeIfPresent </a:t>
            </a:r>
            <a:r>
              <a:rPr lang="en-US">
                <a:solidFill>
                  <a:srgbClr val="000000"/>
                </a:solidFill>
              </a:rPr>
              <a:t>- If the specified key</a:t>
            </a:r>
            <a:r>
              <a:rPr lang="en-US" b="1">
                <a:solidFill>
                  <a:srgbClr val="000000"/>
                </a:solidFill>
              </a:rPr>
              <a:t> is present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688" name="Google Shape;688;p73"/>
          <p:cNvSpPr txBox="1"/>
          <p:nvPr/>
        </p:nvSpPr>
        <p:spPr>
          <a:xfrm>
            <a:off x="7670550" y="3428850"/>
            <a:ext cx="3912900" cy="10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calculate a </a:t>
            </a: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new value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for it and </a:t>
            </a: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add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it to the Map.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89" name="Google Shape;689;p73"/>
          <p:cNvSpPr/>
          <p:nvPr/>
        </p:nvSpPr>
        <p:spPr>
          <a:xfrm>
            <a:off x="7553550" y="3367250"/>
            <a:ext cx="117000" cy="10770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74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21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74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Compute patterns</a:t>
            </a:r>
            <a:endParaRPr/>
          </a:p>
        </p:txBody>
      </p:sp>
      <p:sp>
        <p:nvSpPr>
          <p:cNvPr id="696" name="Google Shape;696;p74"/>
          <p:cNvSpPr txBox="1">
            <a:spLocks noGrp="1"/>
          </p:cNvSpPr>
          <p:nvPr>
            <p:ph type="body" idx="1"/>
          </p:nvPr>
        </p:nvSpPr>
        <p:spPr>
          <a:xfrm>
            <a:off x="584400" y="1599750"/>
            <a:ext cx="10718400" cy="41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friend =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movies = friendsToMovies.get(friend);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(movies ==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movies =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ArrayList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&lt;&gt;();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friendsToMovies.put(friend, movies);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movies.add(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"Star Wars"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System.out.println(friendsToMovies);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75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22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75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Compute patterns</a:t>
            </a:r>
            <a:endParaRPr/>
          </a:p>
        </p:txBody>
      </p:sp>
      <p:sp>
        <p:nvSpPr>
          <p:cNvPr id="703" name="Google Shape;703;p75"/>
          <p:cNvSpPr txBox="1">
            <a:spLocks noGrp="1"/>
          </p:cNvSpPr>
          <p:nvPr>
            <p:ph type="body" idx="1"/>
          </p:nvPr>
        </p:nvSpPr>
        <p:spPr>
          <a:xfrm>
            <a:off x="584400" y="2678550"/>
            <a:ext cx="11402400" cy="9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friendsToMovies.computeIfAbsent(</a:t>
            </a:r>
            <a:r>
              <a:rPr lang="en-US" sz="2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name </a:t>
            </a:r>
            <a:r>
              <a:rPr lang="en-US" sz="2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ArrayList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&lt;&gt;())</a:t>
            </a:r>
            <a:endParaRPr sz="23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.add(</a:t>
            </a:r>
            <a:r>
              <a:rPr lang="en-US" sz="2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"Star Wars"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23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76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23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9" name="Google Shape;709;p76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Remove patterns</a:t>
            </a:r>
            <a:endParaRPr/>
          </a:p>
        </p:txBody>
      </p:sp>
      <p:sp>
        <p:nvSpPr>
          <p:cNvPr id="710" name="Google Shape;710;p76"/>
          <p:cNvSpPr txBox="1">
            <a:spLocks noGrp="1"/>
          </p:cNvSpPr>
          <p:nvPr>
            <p:ph type="body" idx="1"/>
          </p:nvPr>
        </p:nvSpPr>
        <p:spPr>
          <a:xfrm>
            <a:off x="547200" y="1597200"/>
            <a:ext cx="11402400" cy="44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key =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value =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"Jack Reacher 2"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(favouriteMovies.containsKey(key) &amp;&amp;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Objects.equals(favouriteMovies.get(key), value)) {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favouriteMovies.remove(key);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1" name="Google Shape;711;p76"/>
          <p:cNvSpPr txBox="1"/>
          <p:nvPr/>
        </p:nvSpPr>
        <p:spPr>
          <a:xfrm>
            <a:off x="3134600" y="4017175"/>
            <a:ext cx="6246900" cy="7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favouriteMovies.remove(key, value);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77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24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7" name="Google Shape;717;p77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Replacement patterns</a:t>
            </a:r>
            <a:endParaRPr/>
          </a:p>
        </p:txBody>
      </p:sp>
      <p:sp>
        <p:nvSpPr>
          <p:cNvPr id="718" name="Google Shape;718;p77"/>
          <p:cNvSpPr txBox="1">
            <a:spLocks noGrp="1"/>
          </p:cNvSpPr>
          <p:nvPr>
            <p:ph type="body" idx="1"/>
          </p:nvPr>
        </p:nvSpPr>
        <p:spPr>
          <a:xfrm>
            <a:off x="736800" y="2345700"/>
            <a:ext cx="10718400" cy="12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b="1" i="1">
                <a:solidFill>
                  <a:srgbClr val="000000"/>
                </a:solidFill>
              </a:rPr>
              <a:t>replace</a:t>
            </a:r>
            <a:r>
              <a:rPr lang="en-US">
                <a:solidFill>
                  <a:srgbClr val="000000"/>
                </a:solidFill>
              </a:rPr>
              <a:t>- Lets you replace a value in the Map if a key is present .</a:t>
            </a:r>
            <a:endParaRPr>
              <a:solidFill>
                <a:srgbClr val="000000"/>
              </a:solidFill>
            </a:endParaRPr>
          </a:p>
          <a:p>
            <a:pPr marL="228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>
              <a:solidFill>
                <a:srgbClr val="000000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b="1" i="1">
                <a:solidFill>
                  <a:srgbClr val="000000"/>
                </a:solidFill>
              </a:rPr>
              <a:t>replaceAll </a:t>
            </a:r>
            <a:r>
              <a:rPr lang="en-US">
                <a:solidFill>
                  <a:srgbClr val="000000"/>
                </a:solidFill>
              </a:rPr>
              <a:t>- Replaces each entry’s value with the result of applying a BiFunction.  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7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25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4" name="Google Shape;724;p78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Replacement patterns</a:t>
            </a:r>
            <a:endParaRPr/>
          </a:p>
        </p:txBody>
      </p:sp>
      <p:sp>
        <p:nvSpPr>
          <p:cNvPr id="725" name="Google Shape;725;p78"/>
          <p:cNvSpPr txBox="1">
            <a:spLocks noGrp="1"/>
          </p:cNvSpPr>
          <p:nvPr>
            <p:ph type="body" idx="1"/>
          </p:nvPr>
        </p:nvSpPr>
        <p:spPr>
          <a:xfrm>
            <a:off x="584400" y="1867200"/>
            <a:ext cx="11474100" cy="3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favouriteMovies =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HashMap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&lt;&gt;();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favouriteMovies.put(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"Star Wars"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favouriteMovies.put(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"james bond"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favouriteMovies.replace(</a:t>
            </a:r>
            <a:r>
              <a:rPr lang="en-US" b="1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 b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1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"james bold"</a:t>
            </a:r>
            <a:r>
              <a:rPr lang="en-US" b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favouriteMovies.replaceAll((friend, movie) </a:t>
            </a:r>
            <a:r>
              <a:rPr lang="en-US" b="1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lang="en-US" b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movie.toUpperCase());</a:t>
            </a:r>
            <a:endParaRPr b="1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System.out.println(favouriteMovies);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//{Olivia=JAMES BOLD, Raphael=STAR WARS}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79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26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79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dirty="0"/>
              <a:t>Merge</a:t>
            </a:r>
            <a:endParaRPr dirty="0"/>
          </a:p>
        </p:txBody>
      </p:sp>
      <p:sp>
        <p:nvSpPr>
          <p:cNvPr id="732" name="Google Shape;732;p79"/>
          <p:cNvSpPr txBox="1">
            <a:spLocks noGrp="1"/>
          </p:cNvSpPr>
          <p:nvPr>
            <p:ph type="body" idx="1"/>
          </p:nvPr>
        </p:nvSpPr>
        <p:spPr>
          <a:xfrm>
            <a:off x="584400" y="1608638"/>
            <a:ext cx="11402400" cy="20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family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Map.ofEntries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endParaRPr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entry(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"Teo"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"Star Wars"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 entry(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"Cristina"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"James Bond"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));</a:t>
            </a:r>
            <a:endParaRPr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friends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Map.ofEntries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endParaRPr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entry(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"Star Wars"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));</a:t>
            </a:r>
            <a:endParaRPr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33" name="Google Shape;733;p79"/>
          <p:cNvSpPr txBox="1"/>
          <p:nvPr/>
        </p:nvSpPr>
        <p:spPr>
          <a:xfrm>
            <a:off x="591550" y="3695663"/>
            <a:ext cx="11408400" cy="15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&gt; everyone =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HashMap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&lt;&gt;(family);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everyone.putAll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(friends);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System.out.println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(everyone);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80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9" name="Google Shape;739;p80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Merge</a:t>
            </a:r>
            <a:endParaRPr/>
          </a:p>
        </p:txBody>
      </p:sp>
      <p:sp>
        <p:nvSpPr>
          <p:cNvPr id="740" name="Google Shape;740;p80"/>
          <p:cNvSpPr txBox="1">
            <a:spLocks noGrp="1"/>
          </p:cNvSpPr>
          <p:nvPr>
            <p:ph type="body" idx="1"/>
          </p:nvPr>
        </p:nvSpPr>
        <p:spPr>
          <a:xfrm>
            <a:off x="584400" y="2156550"/>
            <a:ext cx="11402400" cy="25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everyone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HashMap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&lt;&gt;(family);</a:t>
            </a:r>
            <a:endParaRPr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friends.forEach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((k, v)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-&gt;</a:t>
            </a:r>
            <a:endParaRPr dirty="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everyone.merge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(k, v, (movie1, movie2)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movie1 +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 &amp; 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+ movie2));</a:t>
            </a:r>
            <a:endParaRPr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System.out.println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(everyone);</a:t>
            </a:r>
            <a:endParaRPr dirty="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81"/>
          <p:cNvSpPr txBox="1">
            <a:spLocks noGrp="1"/>
          </p:cNvSpPr>
          <p:nvPr>
            <p:ph type="title"/>
          </p:nvPr>
        </p:nvSpPr>
        <p:spPr>
          <a:xfrm>
            <a:off x="6283842" y="1987420"/>
            <a:ext cx="5370600" cy="17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 sz="4300"/>
              <a:t>Collection API enhancements</a:t>
            </a:r>
            <a:endParaRPr/>
          </a:p>
        </p:txBody>
      </p:sp>
      <p:sp>
        <p:nvSpPr>
          <p:cNvPr id="746" name="Google Shape;746;p81"/>
          <p:cNvSpPr txBox="1">
            <a:spLocks noGrp="1"/>
          </p:cNvSpPr>
          <p:nvPr>
            <p:ph type="body" idx="1"/>
          </p:nvPr>
        </p:nvSpPr>
        <p:spPr>
          <a:xfrm>
            <a:off x="6283850" y="3792050"/>
            <a:ext cx="5501400" cy="20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EAB200"/>
              </a:buClr>
              <a:buSzPts val="2000"/>
              <a:buChar char="●"/>
            </a:pPr>
            <a:r>
              <a:rPr lang="en-US">
                <a:solidFill>
                  <a:srgbClr val="000000"/>
                </a:solidFill>
              </a:rPr>
              <a:t>Java 9 collection factories </a:t>
            </a:r>
            <a:r>
              <a:rPr lang="en-US">
                <a:solidFill>
                  <a:srgbClr val="795E26"/>
                </a:solidFill>
              </a:rPr>
              <a:t>.of, </a:t>
            </a:r>
            <a:r>
              <a:rPr lang="en-US">
                <a:solidFill>
                  <a:srgbClr val="001080"/>
                </a:solidFill>
              </a:rPr>
              <a:t>Map.</a:t>
            </a:r>
            <a:r>
              <a:rPr lang="en-US">
                <a:solidFill>
                  <a:srgbClr val="795E26"/>
                </a:solidFill>
              </a:rPr>
              <a:t>ofEntries</a:t>
            </a:r>
            <a:endParaRPr>
              <a:solidFill>
                <a:srgbClr val="795E26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●"/>
            </a:pPr>
            <a:r>
              <a:rPr lang="en-US">
                <a:solidFill>
                  <a:srgbClr val="795E26"/>
                </a:solidFill>
              </a:rPr>
              <a:t>removeIf</a:t>
            </a:r>
            <a:r>
              <a:rPr lang="en-US">
                <a:solidFill>
                  <a:srgbClr val="000000"/>
                </a:solidFill>
              </a:rPr>
              <a:t>, </a:t>
            </a:r>
            <a:r>
              <a:rPr lang="en-US">
                <a:solidFill>
                  <a:srgbClr val="795E26"/>
                </a:solidFill>
              </a:rPr>
              <a:t>replaceAll</a:t>
            </a:r>
            <a:endParaRPr>
              <a:solidFill>
                <a:srgbClr val="795E26"/>
              </a:solidFill>
            </a:endParaRPr>
          </a:p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B200"/>
              </a:buClr>
              <a:buSzPts val="2000"/>
              <a:buChar char="●"/>
            </a:pPr>
            <a:r>
              <a:rPr lang="en-US">
                <a:solidFill>
                  <a:srgbClr val="000000"/>
                </a:solidFill>
              </a:rPr>
              <a:t>Several new default methods for </a:t>
            </a:r>
            <a:r>
              <a:rPr lang="en-US">
                <a:solidFill>
                  <a:srgbClr val="001080"/>
                </a:solidFill>
              </a:rPr>
              <a:t>Map </a:t>
            </a:r>
            <a:r>
              <a:rPr lang="en-US">
                <a:solidFill>
                  <a:srgbClr val="000000"/>
                </a:solidFill>
              </a:rPr>
              <a:t>interface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747" name="Google Shape;747;p8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888" r="6897"/>
          <a:stretch/>
        </p:blipFill>
        <p:spPr>
          <a:xfrm>
            <a:off x="1683398" y="860944"/>
            <a:ext cx="4428600" cy="5137200"/>
          </a:xfrm>
          <a:prstGeom prst="rect">
            <a:avLst/>
          </a:prstGeom>
          <a:solidFill>
            <a:srgbClr val="C9C9C9"/>
          </a:solidFill>
          <a:ln>
            <a:noFill/>
          </a:ln>
        </p:spPr>
      </p:pic>
      <p:sp>
        <p:nvSpPr>
          <p:cNvPr id="748" name="Google Shape;748;p81"/>
          <p:cNvSpPr txBox="1">
            <a:spLocks noGrp="1"/>
          </p:cNvSpPr>
          <p:nvPr>
            <p:ph type="sldNum" idx="4294967295"/>
          </p:nvPr>
        </p:nvSpPr>
        <p:spPr>
          <a:xfrm>
            <a:off x="15712018" y="1620838"/>
            <a:ext cx="543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5F5"/>
              </a:buClr>
              <a:buSzPts val="1200"/>
              <a:buFont typeface="Century Schoolbook"/>
              <a:buNone/>
              <a:tabLst/>
              <a:defRPr/>
            </a:pPr>
            <a:fld id="{00000000-1234-1234-1234-123412341234}" type="slidenum">
              <a:rPr kumimoji="0" lang="en-US" sz="1200" b="0" i="1" u="none" strike="noStrike" kern="0" cap="none" spc="0" normalizeH="0" baseline="0" noProof="0">
                <a:ln>
                  <a:noFill/>
                </a:ln>
                <a:solidFill>
                  <a:srgbClr val="F5F5F5"/>
                </a:solidFill>
                <a:effectLst/>
                <a:uLnTx/>
                <a:uFillTx/>
                <a:latin typeface="Century Schoolbook"/>
                <a:ea typeface="Century Schoolbook"/>
                <a:cs typeface="Century Schoolbook"/>
                <a:sym typeface="Century Schoolbook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5F5F5"/>
                </a:buClr>
                <a:buSzPts val="1200"/>
                <a:buFont typeface="Century Schoolbook"/>
                <a:buNone/>
                <a:tabLst/>
                <a:defRPr/>
              </a:pPr>
              <a:t>28</a:t>
            </a:fld>
            <a:endParaRPr kumimoji="0" sz="1200" b="0" i="1" u="none" strike="noStrike" kern="0" cap="none" spc="0" normalizeH="0" baseline="0" noProof="0">
              <a:ln>
                <a:noFill/>
              </a:ln>
              <a:solidFill>
                <a:srgbClr val="F5F5F5"/>
              </a:solidFill>
              <a:effectLst/>
              <a:uLnTx/>
              <a:uFillTx/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749" name="Google Shape;749;p81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28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82"/>
          <p:cNvSpPr txBox="1">
            <a:spLocks noGrp="1"/>
          </p:cNvSpPr>
          <p:nvPr>
            <p:ph type="ctrTitle"/>
          </p:nvPr>
        </p:nvSpPr>
        <p:spPr>
          <a:xfrm>
            <a:off x="719170" y="4831236"/>
            <a:ext cx="5311500" cy="13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/>
              <a:t>Refactoring, testing and debugging </a:t>
            </a:r>
            <a:endParaRPr/>
          </a:p>
        </p:txBody>
      </p:sp>
      <p:sp>
        <p:nvSpPr>
          <p:cNvPr id="755" name="Google Shape;755;p82"/>
          <p:cNvSpPr/>
          <p:nvPr/>
        </p:nvSpPr>
        <p:spPr>
          <a:xfrm>
            <a:off x="5744766" y="2773518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Refactoring object-oriented design patterns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756" name="Google Shape;756;p82"/>
          <p:cNvSpPr/>
          <p:nvPr/>
        </p:nvSpPr>
        <p:spPr>
          <a:xfrm>
            <a:off x="5744766" y="1394687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Refactoring for improved readability and flexibility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757" name="Google Shape;757;p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9478" y="1394687"/>
            <a:ext cx="829128" cy="829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8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2773518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759" name="Google Shape;759;p82"/>
          <p:cNvSpPr/>
          <p:nvPr/>
        </p:nvSpPr>
        <p:spPr>
          <a:xfrm>
            <a:off x="5744766" y="4056993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Testing lambdas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760" name="Google Shape;760;p8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4056993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761" name="Google Shape;761;p82"/>
          <p:cNvSpPr txBox="1"/>
          <p:nvPr/>
        </p:nvSpPr>
        <p:spPr>
          <a:xfrm>
            <a:off x="5616400" y="4290450"/>
            <a:ext cx="370500" cy="3666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</a:t>
            </a:r>
            <a:endParaRPr kumimoji="0" sz="2000" b="0" i="1" u="none" strike="noStrike" kern="0" cap="none" spc="0" normalizeH="0" baseline="0" noProof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62" name="Google Shape;762;p82"/>
          <p:cNvSpPr txBox="1">
            <a:spLocks noGrp="1"/>
          </p:cNvSpPr>
          <p:nvPr>
            <p:ph type="sldNum" idx="12"/>
          </p:nvPr>
        </p:nvSpPr>
        <p:spPr>
          <a:xfrm>
            <a:off x="11409045" y="62569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29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63" name="Google Shape;763;p82"/>
          <p:cNvSpPr/>
          <p:nvPr/>
        </p:nvSpPr>
        <p:spPr>
          <a:xfrm>
            <a:off x="5744766" y="5276193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Debugging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764" name="Google Shape;764;p8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5276193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765" name="Google Shape;765;p82"/>
          <p:cNvSpPr txBox="1"/>
          <p:nvPr/>
        </p:nvSpPr>
        <p:spPr>
          <a:xfrm>
            <a:off x="5616400" y="5509650"/>
            <a:ext cx="370500" cy="3666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4</a:t>
            </a:r>
            <a:endParaRPr kumimoji="0" sz="2000" b="0" i="1" u="none" strike="noStrike" kern="0" cap="none" spc="0" normalizeH="0" baseline="0" noProof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6"/>
          <p:cNvSpPr txBox="1">
            <a:spLocks noGrp="1"/>
          </p:cNvSpPr>
          <p:nvPr>
            <p:ph type="ctrTitle"/>
          </p:nvPr>
        </p:nvSpPr>
        <p:spPr>
          <a:xfrm>
            <a:off x="719170" y="4831236"/>
            <a:ext cx="5311500" cy="13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/>
              <a:t>Collection API enhancements </a:t>
            </a:r>
            <a:endParaRPr/>
          </a:p>
        </p:txBody>
      </p:sp>
      <p:sp>
        <p:nvSpPr>
          <p:cNvPr id="527" name="Google Shape;527;p56"/>
          <p:cNvSpPr/>
          <p:nvPr/>
        </p:nvSpPr>
        <p:spPr>
          <a:xfrm>
            <a:off x="5744766" y="3992718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Working with List and Set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28" name="Google Shape;528;p56"/>
          <p:cNvSpPr/>
          <p:nvPr/>
        </p:nvSpPr>
        <p:spPr>
          <a:xfrm>
            <a:off x="5744766" y="2613887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/>
                <a:ea typeface="Corbel"/>
                <a:cs typeface="Corbel"/>
                <a:sym typeface="Corbel"/>
              </a:rPr>
              <a:t>	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Collection factories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529" name="Google Shape;529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9478" y="2613887"/>
            <a:ext cx="829128" cy="829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3992718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56"/>
          <p:cNvSpPr/>
          <p:nvPr/>
        </p:nvSpPr>
        <p:spPr>
          <a:xfrm>
            <a:off x="5744766" y="5276193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Working with Map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532" name="Google Shape;532;p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5276193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56"/>
          <p:cNvSpPr txBox="1"/>
          <p:nvPr/>
        </p:nvSpPr>
        <p:spPr>
          <a:xfrm>
            <a:off x="5616400" y="5509650"/>
            <a:ext cx="370500" cy="3666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</a:t>
            </a:r>
            <a:endParaRPr kumimoji="0" sz="2000" b="0" i="1" u="none" strike="noStrike" kern="0" cap="none" spc="0" normalizeH="0" baseline="0" noProof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34" name="Google Shape;534;p56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83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30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1" name="Google Shape;771;p83"/>
          <p:cNvSpPr txBox="1">
            <a:spLocks noGrp="1"/>
          </p:cNvSpPr>
          <p:nvPr>
            <p:ph type="title"/>
          </p:nvPr>
        </p:nvSpPr>
        <p:spPr>
          <a:xfrm>
            <a:off x="518674" y="209025"/>
            <a:ext cx="112653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From anonymous classes to lambda expressions</a:t>
            </a:r>
            <a:endParaRPr/>
          </a:p>
        </p:txBody>
      </p:sp>
      <p:sp>
        <p:nvSpPr>
          <p:cNvPr id="772" name="Google Shape;772;p83"/>
          <p:cNvSpPr txBox="1"/>
          <p:nvPr/>
        </p:nvSpPr>
        <p:spPr>
          <a:xfrm>
            <a:off x="583050" y="2112300"/>
            <a:ext cx="5513100" cy="26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Runnable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r1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()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(a);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};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267F99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3" name="Google Shape;773;p83"/>
          <p:cNvSpPr txBox="1"/>
          <p:nvPr/>
        </p:nvSpPr>
        <p:spPr>
          <a:xfrm>
            <a:off x="6270875" y="2112300"/>
            <a:ext cx="5513100" cy="26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Runnable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r2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Runnable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run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(a);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};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267F99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4" name="Google Shape;774;p83"/>
          <p:cNvSpPr txBox="1"/>
          <p:nvPr/>
        </p:nvSpPr>
        <p:spPr>
          <a:xfrm>
            <a:off x="1080175" y="3123350"/>
            <a:ext cx="50154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; // compile error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5" name="Google Shape;775;p83"/>
          <p:cNvSpPr txBox="1"/>
          <p:nvPr/>
        </p:nvSpPr>
        <p:spPr>
          <a:xfrm>
            <a:off x="7464550" y="3653800"/>
            <a:ext cx="293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; // OK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84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31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84"/>
          <p:cNvSpPr txBox="1">
            <a:spLocks noGrp="1"/>
          </p:cNvSpPr>
          <p:nvPr>
            <p:ph type="title"/>
          </p:nvPr>
        </p:nvSpPr>
        <p:spPr>
          <a:xfrm>
            <a:off x="518674" y="209025"/>
            <a:ext cx="112653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From anonymous classes to lambda expressions</a:t>
            </a:r>
            <a:endParaRPr/>
          </a:p>
        </p:txBody>
      </p:sp>
      <p:sp>
        <p:nvSpPr>
          <p:cNvPr id="782" name="Google Shape;782;p84"/>
          <p:cNvSpPr txBox="1"/>
          <p:nvPr/>
        </p:nvSpPr>
        <p:spPr>
          <a:xfrm>
            <a:off x="583050" y="2112300"/>
            <a:ext cx="10563900" cy="26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interface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Task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execute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doSomething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Runnable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r){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run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 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doSomething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Task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a){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execute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(); 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267F99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85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32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8" name="Google Shape;788;p85"/>
          <p:cNvSpPr txBox="1">
            <a:spLocks noGrp="1"/>
          </p:cNvSpPr>
          <p:nvPr>
            <p:ph type="title"/>
          </p:nvPr>
        </p:nvSpPr>
        <p:spPr>
          <a:xfrm>
            <a:off x="518674" y="209025"/>
            <a:ext cx="112653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From anonymous classes to lambda expressions</a:t>
            </a:r>
            <a:endParaRPr/>
          </a:p>
        </p:txBody>
      </p:sp>
      <p:sp>
        <p:nvSpPr>
          <p:cNvPr id="789" name="Google Shape;789;p85"/>
          <p:cNvSpPr txBox="1"/>
          <p:nvPr/>
        </p:nvSpPr>
        <p:spPr>
          <a:xfrm>
            <a:off x="583050" y="2112300"/>
            <a:ext cx="7222500" cy="26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doSomething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Task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execute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"Danger danger!!"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});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0" name="Google Shape;790;p85"/>
          <p:cNvSpPr txBox="1"/>
          <p:nvPr/>
        </p:nvSpPr>
        <p:spPr>
          <a:xfrm>
            <a:off x="549725" y="5131500"/>
            <a:ext cx="110826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doSomething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		 ()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System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out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println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"Danger danger!!"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1" name="Google Shape;791;p85"/>
          <p:cNvSpPr txBox="1"/>
          <p:nvPr/>
        </p:nvSpPr>
        <p:spPr>
          <a:xfrm>
            <a:off x="2500175" y="5131500"/>
            <a:ext cx="12693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42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(Task)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86"/>
          <p:cNvSpPr txBox="1"/>
          <p:nvPr/>
        </p:nvSpPr>
        <p:spPr>
          <a:xfrm>
            <a:off x="529650" y="2242650"/>
            <a:ext cx="109893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Pts val="2400"/>
              <a:buFont typeface="Arial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Consider using method references whenever possible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7" name="Google Shape;797;p86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33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8" name="Google Shape;798;p86"/>
          <p:cNvSpPr txBox="1">
            <a:spLocks noGrp="1"/>
          </p:cNvSpPr>
          <p:nvPr>
            <p:ph type="title"/>
          </p:nvPr>
        </p:nvSpPr>
        <p:spPr>
          <a:xfrm>
            <a:off x="518674" y="209025"/>
            <a:ext cx="112653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From lambda expressions to method references  </a:t>
            </a:r>
            <a:endParaRPr/>
          </a:p>
        </p:txBody>
      </p:sp>
      <p:sp>
        <p:nvSpPr>
          <p:cNvPr id="799" name="Google Shape;799;p86"/>
          <p:cNvSpPr txBox="1"/>
          <p:nvPr/>
        </p:nvSpPr>
        <p:spPr>
          <a:xfrm>
            <a:off x="529650" y="2976850"/>
            <a:ext cx="109893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Pts val="2400"/>
              <a:buFont typeface="Arial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Consider using helper static methods such as 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comparing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maxBy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whenever possible. 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0" name="Google Shape;800;p86"/>
          <p:cNvSpPr txBox="1"/>
          <p:nvPr/>
        </p:nvSpPr>
        <p:spPr>
          <a:xfrm>
            <a:off x="529650" y="3854850"/>
            <a:ext cx="10989300" cy="7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Pts val="2400"/>
              <a:buFont typeface="Arial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Consider using Collectors API  for reduce operations such as 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sum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maximum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over using lambda expression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7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34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6" name="Google Shape;806;p87"/>
          <p:cNvSpPr txBox="1">
            <a:spLocks noGrp="1"/>
          </p:cNvSpPr>
          <p:nvPr>
            <p:ph type="title"/>
          </p:nvPr>
        </p:nvSpPr>
        <p:spPr>
          <a:xfrm>
            <a:off x="518674" y="209025"/>
            <a:ext cx="112653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From lambda expressions to method references  </a:t>
            </a:r>
            <a:endParaRPr/>
          </a:p>
        </p:txBody>
      </p:sp>
      <p:sp>
        <p:nvSpPr>
          <p:cNvPr id="807" name="Google Shape;807;p87"/>
          <p:cNvSpPr txBox="1"/>
          <p:nvPr/>
        </p:nvSpPr>
        <p:spPr>
          <a:xfrm>
            <a:off x="685050" y="2124563"/>
            <a:ext cx="108219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totalCalories = menu.stream().map(Dish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::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getCalories)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457200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.reduce(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9885A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, (c1, c2)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c1 + c2);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08" name="Google Shape;808;p87"/>
          <p:cNvSpPr txBox="1"/>
          <p:nvPr/>
        </p:nvSpPr>
        <p:spPr>
          <a:xfrm>
            <a:off x="685050" y="4184138"/>
            <a:ext cx="108219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totalCalories =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91440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menu.stream().collect(summingInt(Dish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::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getCalories));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09" name="Google Shape;809;p87"/>
          <p:cNvSpPr/>
          <p:nvPr/>
        </p:nvSpPr>
        <p:spPr>
          <a:xfrm>
            <a:off x="6019450" y="3302250"/>
            <a:ext cx="162600" cy="962100"/>
          </a:xfrm>
          <a:prstGeom prst="down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8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35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5" name="Google Shape;815;p88"/>
          <p:cNvSpPr txBox="1">
            <a:spLocks noGrp="1"/>
          </p:cNvSpPr>
          <p:nvPr>
            <p:ph type="title"/>
          </p:nvPr>
        </p:nvSpPr>
        <p:spPr>
          <a:xfrm>
            <a:off x="518674" y="209025"/>
            <a:ext cx="112653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From imperative data processing to Streams  </a:t>
            </a:r>
            <a:endParaRPr/>
          </a:p>
        </p:txBody>
      </p:sp>
      <p:sp>
        <p:nvSpPr>
          <p:cNvPr id="816" name="Google Shape;816;p88"/>
          <p:cNvSpPr txBox="1"/>
          <p:nvPr/>
        </p:nvSpPr>
        <p:spPr>
          <a:xfrm>
            <a:off x="529650" y="2812200"/>
            <a:ext cx="109893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Pts val="2400"/>
              <a:buFont typeface="Arial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Should try to convert all code that processes a collection using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Iterator 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-&gt; </a:t>
            </a: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Stream</a:t>
            </a:r>
            <a:endParaRPr kumimoji="0" sz="2400" b="1" i="1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7" name="Google Shape;817;p88"/>
          <p:cNvSpPr txBox="1"/>
          <p:nvPr/>
        </p:nvSpPr>
        <p:spPr>
          <a:xfrm>
            <a:off x="529650" y="3421800"/>
            <a:ext cx="109893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Pts val="2400"/>
              <a:buFont typeface="Arial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Be careful with control-flow statements such as </a:t>
            </a: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break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continue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return</a:t>
            </a:r>
            <a:r>
              <a:rPr kumimoji="0" lang="en-US" sz="2400" b="0" i="1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.</a:t>
            </a:r>
            <a:endParaRPr kumimoji="0" sz="2400" b="0" i="1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89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36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3" name="Google Shape;823;p89"/>
          <p:cNvSpPr txBox="1">
            <a:spLocks noGrp="1"/>
          </p:cNvSpPr>
          <p:nvPr>
            <p:ph type="title"/>
          </p:nvPr>
        </p:nvSpPr>
        <p:spPr>
          <a:xfrm>
            <a:off x="518674" y="209025"/>
            <a:ext cx="112653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Improving code flexibility</a:t>
            </a:r>
            <a:endParaRPr/>
          </a:p>
        </p:txBody>
      </p:sp>
      <p:sp>
        <p:nvSpPr>
          <p:cNvPr id="824" name="Google Shape;824;p89"/>
          <p:cNvSpPr txBox="1"/>
          <p:nvPr/>
        </p:nvSpPr>
        <p:spPr>
          <a:xfrm>
            <a:off x="601350" y="2002088"/>
            <a:ext cx="10989300" cy="14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interface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BufferedReaderProcessor {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process(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BufferedReader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b)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throws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IOException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;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}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5" name="Google Shape;825;p89"/>
          <p:cNvSpPr txBox="1"/>
          <p:nvPr/>
        </p:nvSpPr>
        <p:spPr>
          <a:xfrm>
            <a:off x="601350" y="3439203"/>
            <a:ext cx="10989300" cy="3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processFile(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BufferedReaderProcessor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p)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throws IOException {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BufferedReader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br =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BufferedReader(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new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45720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FileReader(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"ModernJavaInAction/chap9/data.txt"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))) {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p.process(br);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}</a:t>
            </a:r>
            <a:endParaRPr kumimoji="0" sz="23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6" name="Google Shape;826;p89"/>
          <p:cNvSpPr txBox="1"/>
          <p:nvPr/>
        </p:nvSpPr>
        <p:spPr>
          <a:xfrm>
            <a:off x="518675" y="1378100"/>
            <a:ext cx="109893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Pts val="2400"/>
              <a:buFont typeface="Arial"/>
              <a:buChar char="•"/>
              <a:tabLst/>
              <a:defRPr/>
            </a:pP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Execute around</a:t>
            </a:r>
            <a:endParaRPr kumimoji="0" sz="2400" b="1" i="1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90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p90"/>
          <p:cNvSpPr txBox="1">
            <a:spLocks noGrp="1"/>
          </p:cNvSpPr>
          <p:nvPr>
            <p:ph type="title"/>
          </p:nvPr>
        </p:nvSpPr>
        <p:spPr>
          <a:xfrm>
            <a:off x="518674" y="209025"/>
            <a:ext cx="112653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Improving code flexibility</a:t>
            </a:r>
            <a:endParaRPr/>
          </a:p>
        </p:txBody>
      </p:sp>
      <p:sp>
        <p:nvSpPr>
          <p:cNvPr id="833" name="Google Shape;833;p90"/>
          <p:cNvSpPr txBox="1"/>
          <p:nvPr/>
        </p:nvSpPr>
        <p:spPr>
          <a:xfrm>
            <a:off x="463350" y="2354163"/>
            <a:ext cx="112653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oneLine =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processFile((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BufferedReader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b)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b.readLine());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34" name="Google Shape;834;p90"/>
          <p:cNvSpPr txBox="1"/>
          <p:nvPr/>
        </p:nvSpPr>
        <p:spPr>
          <a:xfrm>
            <a:off x="518675" y="1378100"/>
            <a:ext cx="109893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Pts val="2400"/>
              <a:buFont typeface="Arial"/>
              <a:buChar char="•"/>
              <a:tabLst/>
              <a:defRPr/>
            </a:pP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Execute around</a:t>
            </a:r>
            <a:endParaRPr kumimoji="0" sz="2400" b="1" i="1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5" name="Google Shape;835;p90"/>
          <p:cNvSpPr txBox="1"/>
          <p:nvPr/>
        </p:nvSpPr>
        <p:spPr>
          <a:xfrm>
            <a:off x="463350" y="3518638"/>
            <a:ext cx="112653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twoLines =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45720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processFile((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BufferedReader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b)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b.readLine() + b.readLine());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91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38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1" name="Google Shape;841;p91"/>
          <p:cNvSpPr txBox="1">
            <a:spLocks noGrp="1"/>
          </p:cNvSpPr>
          <p:nvPr>
            <p:ph type="title"/>
          </p:nvPr>
        </p:nvSpPr>
        <p:spPr>
          <a:xfrm>
            <a:off x="518674" y="209025"/>
            <a:ext cx="112653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Improving code flexibility</a:t>
            </a:r>
            <a:endParaRPr/>
          </a:p>
        </p:txBody>
      </p:sp>
      <p:sp>
        <p:nvSpPr>
          <p:cNvPr id="842" name="Google Shape;842;p91"/>
          <p:cNvSpPr txBox="1"/>
          <p:nvPr/>
        </p:nvSpPr>
        <p:spPr>
          <a:xfrm>
            <a:off x="601350" y="2562122"/>
            <a:ext cx="109893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logger.debug(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"LAMBDA: "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+ slow.toString()); 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logger.debug(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this.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expensiveOperation()); 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3" name="Google Shape;843;p91"/>
          <p:cNvSpPr txBox="1"/>
          <p:nvPr/>
        </p:nvSpPr>
        <p:spPr>
          <a:xfrm>
            <a:off x="601350" y="4281509"/>
            <a:ext cx="109893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logger.debug(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"LAMBDA: "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-&gt;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slow.toString()); 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logger.debug(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"{}"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this::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expensiveOperation); 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FF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914400" rtl="0" eaLnBrk="1" fontAlgn="auto" latinLnBrk="0" hangingPunct="1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4" name="Google Shape;844;p91"/>
          <p:cNvSpPr txBox="1"/>
          <p:nvPr/>
        </p:nvSpPr>
        <p:spPr>
          <a:xfrm>
            <a:off x="518675" y="1606700"/>
            <a:ext cx="109893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B200"/>
              </a:buClr>
              <a:buSzPts val="2400"/>
              <a:buFont typeface="Arial"/>
              <a:buChar char="•"/>
              <a:tabLst/>
              <a:defRPr/>
            </a:pPr>
            <a:r>
              <a:rPr kumimoji="0" lang="en-US" sz="2400" b="1" i="1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Deferred execution</a:t>
            </a:r>
            <a:endParaRPr kumimoji="0" sz="2400" b="1" i="1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92"/>
          <p:cNvSpPr txBox="1">
            <a:spLocks noGrp="1"/>
          </p:cNvSpPr>
          <p:nvPr>
            <p:ph type="ctrTitle"/>
          </p:nvPr>
        </p:nvSpPr>
        <p:spPr>
          <a:xfrm>
            <a:off x="719170" y="4831236"/>
            <a:ext cx="5311500" cy="13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US"/>
              <a:t>Refactoring, testing and debugging </a:t>
            </a:r>
            <a:endParaRPr/>
          </a:p>
        </p:txBody>
      </p:sp>
      <p:sp>
        <p:nvSpPr>
          <p:cNvPr id="850" name="Google Shape;850;p92"/>
          <p:cNvSpPr/>
          <p:nvPr/>
        </p:nvSpPr>
        <p:spPr>
          <a:xfrm>
            <a:off x="5744766" y="2773518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Refactoring object-oriented design patterns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51" name="Google Shape;851;p92"/>
          <p:cNvSpPr/>
          <p:nvPr/>
        </p:nvSpPr>
        <p:spPr>
          <a:xfrm>
            <a:off x="5744766" y="1394687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Refactoring for improved readability and flexibility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852" name="Google Shape;852;p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9478" y="1394687"/>
            <a:ext cx="829128" cy="829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3" name="Google Shape;853;p9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2773518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Google Shape;854;p92"/>
          <p:cNvSpPr/>
          <p:nvPr/>
        </p:nvSpPr>
        <p:spPr>
          <a:xfrm>
            <a:off x="5744766" y="4056993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Testing lambdas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855" name="Google Shape;855;p9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4056993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856" name="Google Shape;856;p92"/>
          <p:cNvSpPr txBox="1"/>
          <p:nvPr/>
        </p:nvSpPr>
        <p:spPr>
          <a:xfrm>
            <a:off x="5616400" y="4290450"/>
            <a:ext cx="370500" cy="3666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</a:t>
            </a:r>
            <a:endParaRPr kumimoji="0" sz="2000" b="0" i="1" u="none" strike="noStrike" kern="0" cap="none" spc="0" normalizeH="0" baseline="0" noProof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57" name="Google Shape;857;p92"/>
          <p:cNvSpPr txBox="1">
            <a:spLocks noGrp="1"/>
          </p:cNvSpPr>
          <p:nvPr>
            <p:ph type="sldNum" idx="12"/>
          </p:nvPr>
        </p:nvSpPr>
        <p:spPr>
          <a:xfrm>
            <a:off x="11409045" y="6256934"/>
            <a:ext cx="731700" cy="52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014067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39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14067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858" name="Google Shape;858;p92"/>
          <p:cNvSpPr/>
          <p:nvPr/>
        </p:nvSpPr>
        <p:spPr>
          <a:xfrm>
            <a:off x="5744766" y="5276193"/>
            <a:ext cx="6181200" cy="829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7A7A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ambria"/>
                <a:ea typeface="Cambria"/>
                <a:cs typeface="Cambria"/>
                <a:sym typeface="Cambria"/>
              </a:rPr>
              <a:t>	Debugging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859" name="Google Shape;859;p9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9478" y="5276193"/>
            <a:ext cx="829128" cy="829128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92"/>
          <p:cNvSpPr txBox="1"/>
          <p:nvPr/>
        </p:nvSpPr>
        <p:spPr>
          <a:xfrm>
            <a:off x="5616400" y="5509650"/>
            <a:ext cx="370500" cy="3666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4</a:t>
            </a:r>
            <a:endParaRPr kumimoji="0" sz="2000" b="0" i="1" u="none" strike="noStrike" kern="0" cap="none" spc="0" normalizeH="0" baseline="0" noProof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7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4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57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dirty="0"/>
              <a:t>Collection factories - List</a:t>
            </a:r>
            <a:endParaRPr dirty="0"/>
          </a:p>
        </p:txBody>
      </p:sp>
      <p:sp>
        <p:nvSpPr>
          <p:cNvPr id="541" name="Google Shape;541;p57"/>
          <p:cNvSpPr txBox="1">
            <a:spLocks noGrp="1"/>
          </p:cNvSpPr>
          <p:nvPr>
            <p:ph type="body" idx="1"/>
          </p:nvPr>
        </p:nvSpPr>
        <p:spPr>
          <a:xfrm>
            <a:off x="529675" y="1651050"/>
            <a:ext cx="7067400" cy="20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ArrayList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&lt;&gt;();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"Thibaut"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2" name="Google Shape;542;p57"/>
          <p:cNvSpPr txBox="1">
            <a:spLocks noGrp="1"/>
          </p:cNvSpPr>
          <p:nvPr>
            <p:ph type="body" idx="1"/>
          </p:nvPr>
        </p:nvSpPr>
        <p:spPr>
          <a:xfrm>
            <a:off x="529675" y="4129125"/>
            <a:ext cx="11917200" cy="8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Arrays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"Thibaut"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>
              <a:solidFill>
                <a:srgbClr val="267F99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3" name="Google Shape;543;p57"/>
          <p:cNvSpPr txBox="1">
            <a:spLocks noGrp="1"/>
          </p:cNvSpPr>
          <p:nvPr>
            <p:ph type="body" idx="1"/>
          </p:nvPr>
        </p:nvSpPr>
        <p:spPr>
          <a:xfrm>
            <a:off x="529675" y="5096825"/>
            <a:ext cx="11254500" cy="8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of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"Thibaut"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267F99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93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40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6" name="Google Shape;866;p93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Strategy &amp; Template method</a:t>
            </a:r>
            <a:endParaRPr/>
          </a:p>
        </p:txBody>
      </p:sp>
      <p:pic>
        <p:nvPicPr>
          <p:cNvPr id="867" name="Google Shape;867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625" y="1285875"/>
            <a:ext cx="752475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736600" y="4561840"/>
            <a:ext cx="2296160" cy="965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572000" y="5008880"/>
            <a:ext cx="2296160" cy="965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8097520" y="4561840"/>
            <a:ext cx="2296160" cy="965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1381760" y="4643120"/>
            <a:ext cx="1005840" cy="416560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1722120" y="4693920"/>
            <a:ext cx="325120" cy="31496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217160" y="5090160"/>
            <a:ext cx="1005840" cy="416560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557520" y="5140960"/>
            <a:ext cx="325120" cy="31496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712200" y="4643120"/>
            <a:ext cx="1005840" cy="416560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9083040" y="4693920"/>
            <a:ext cx="325120" cy="31496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1C4DE3-AE0C-4EB4-8CA6-6D4F7F7C20D9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B0B606-9552-4F20-B4CE-6F8DDEC98A8F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9EF023F-7CFC-4A2A-853E-7ACE7A85ADDB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694322-FB30-47C2-A0F7-028AB20AF959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555AA25-0D32-411F-BC8F-0BDA63D9A07D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70BC9E5-D9A8-45FC-BC10-BF680AED38EF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47A6E5-A906-4083-8008-7DBF697ABC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571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EBD473-B5FA-4DC9-8B04-1C4713A5F61C}"/>
              </a:ext>
            </a:extLst>
          </p:cNvPr>
          <p:cNvSpPr/>
          <p:nvPr/>
        </p:nvSpPr>
        <p:spPr>
          <a:xfrm>
            <a:off x="1333500" y="4561840"/>
            <a:ext cx="2296160" cy="965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1C368B-D67F-4C0E-9EBE-B9F9B8011BA4}"/>
              </a:ext>
            </a:extLst>
          </p:cNvPr>
          <p:cNvSpPr/>
          <p:nvPr/>
        </p:nvSpPr>
        <p:spPr>
          <a:xfrm>
            <a:off x="4947920" y="5328920"/>
            <a:ext cx="2296160" cy="965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616588-396D-44F4-9D2A-34A5B36D7EDA}"/>
              </a:ext>
            </a:extLst>
          </p:cNvPr>
          <p:cNvSpPr/>
          <p:nvPr/>
        </p:nvSpPr>
        <p:spPr>
          <a:xfrm>
            <a:off x="8562340" y="4561840"/>
            <a:ext cx="2296160" cy="965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5C9A061-3F28-402E-95C1-D8A6A6FEBFB4}"/>
              </a:ext>
            </a:extLst>
          </p:cNvPr>
          <p:cNvSpPr/>
          <p:nvPr/>
        </p:nvSpPr>
        <p:spPr>
          <a:xfrm>
            <a:off x="1978660" y="4643120"/>
            <a:ext cx="1005840" cy="416560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EDB5720-F6A6-48DB-BE4C-38AE5C25523A}"/>
              </a:ext>
            </a:extLst>
          </p:cNvPr>
          <p:cNvSpPr/>
          <p:nvPr/>
        </p:nvSpPr>
        <p:spPr>
          <a:xfrm>
            <a:off x="2319020" y="4693920"/>
            <a:ext cx="325120" cy="31496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5F6BBF2-2925-4634-99D2-D8EEA7907F40}"/>
              </a:ext>
            </a:extLst>
          </p:cNvPr>
          <p:cNvSpPr/>
          <p:nvPr/>
        </p:nvSpPr>
        <p:spPr>
          <a:xfrm>
            <a:off x="5593080" y="5410200"/>
            <a:ext cx="1005840" cy="416560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0ADD33F-AB57-4195-A2BB-C9C5E8366DEB}"/>
              </a:ext>
            </a:extLst>
          </p:cNvPr>
          <p:cNvSpPr/>
          <p:nvPr/>
        </p:nvSpPr>
        <p:spPr>
          <a:xfrm>
            <a:off x="5933440" y="5461000"/>
            <a:ext cx="325120" cy="31496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99B7391-27B5-4BFE-8D2B-3E9EE7022BF4}"/>
              </a:ext>
            </a:extLst>
          </p:cNvPr>
          <p:cNvSpPr/>
          <p:nvPr/>
        </p:nvSpPr>
        <p:spPr>
          <a:xfrm>
            <a:off x="9177020" y="4643120"/>
            <a:ext cx="1005840" cy="416560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05984C9-92E1-44F1-8BF0-D165F53AAD53}"/>
              </a:ext>
            </a:extLst>
          </p:cNvPr>
          <p:cNvSpPr/>
          <p:nvPr/>
        </p:nvSpPr>
        <p:spPr>
          <a:xfrm>
            <a:off x="9517380" y="4693920"/>
            <a:ext cx="325120" cy="314960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28994B-0244-42A4-98EC-5F31A6118F9C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9A7C5E-EBE5-4ABC-A726-EA3D1030C18E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B3FD9EB-87F0-4811-BC86-24FC4F73A2EA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71430B-81F4-486A-860D-0900E3F53276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05F237-720A-41D0-B8A4-25B5ECEB9597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5BD970-4098-4E09-9510-1CAB63A31D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24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4987B2F7-9B02-4B33-B863-89EE668451C3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28C2D22-58F7-4B36-9FFF-15161BA6E730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C466003-6ED2-43DD-86E4-3276E57F110E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912CF78-999C-41C7-B95D-BFC377216E39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9B3FEEA-698D-4C29-BF4D-24DA5EE831D6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50AEBCD-5F2E-4075-B6D6-7A6F5C3C2EA8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85F2CC2-B461-43F6-8776-19BD4F0A9DC6}"/>
              </a:ext>
            </a:extLst>
          </p:cNvPr>
          <p:cNvSpPr/>
          <p:nvPr/>
        </p:nvSpPr>
        <p:spPr>
          <a:xfrm>
            <a:off x="2966720" y="469392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B1CD7AE-89F8-417D-92CF-02C9733340FF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CFB0F01-132D-40FE-81A7-85FD47BB7EBF}"/>
              </a:ext>
            </a:extLst>
          </p:cNvPr>
          <p:cNvSpPr/>
          <p:nvPr/>
        </p:nvSpPr>
        <p:spPr>
          <a:xfrm>
            <a:off x="5933440" y="469392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8943F967-A81A-4193-A97D-109A20156E20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5EF5143B-5657-4E3C-920A-F5D52BCAE468}"/>
              </a:ext>
            </a:extLst>
          </p:cNvPr>
          <p:cNvSpPr/>
          <p:nvPr/>
        </p:nvSpPr>
        <p:spPr>
          <a:xfrm>
            <a:off x="8869680" y="469392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AA8192-EFEF-4FF4-98CE-C7B191E5106A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78BB4A-20DC-439C-B212-95D960C9237B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00DDF2-C413-4785-B996-D2AF29423B1F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3914E3-9F9C-4255-9836-AB5045861907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ECB3557-E1C5-415C-ADD0-C6A52A934800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B288F5-010B-43B4-8142-71054DA4EE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654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312928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933440" y="456184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873760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3454400" y="2921000"/>
            <a:ext cx="2138680" cy="16510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0" y="2905760"/>
            <a:ext cx="0" cy="165608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724078" y="2921000"/>
            <a:ext cx="2013522" cy="16256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61A21CA-A821-4882-9741-CB8A7891CD0D}"/>
              </a:ext>
            </a:extLst>
          </p:cNvPr>
          <p:cNvSpPr txBox="1"/>
          <p:nvPr/>
        </p:nvSpPr>
        <p:spPr>
          <a:xfrm>
            <a:off x="2760888" y="1793855"/>
            <a:ext cx="6670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>
                    <a:alpha val="0"/>
                  </a:schemeClr>
                </a:solidFill>
              </a:rPr>
              <a:t>“The New York soccer team has scored a goal!”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5FC5E71-2009-4AF4-914A-82C8B13E0969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75CE9C0-2263-42F5-A4CB-A6D2AC0041C6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15C7363-08B1-4D9F-AC62-D39BE18C4166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826860D-6E60-4356-A4EA-5C78F421314B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C762D2-C4FF-4BD7-A19D-8EB10072BAC1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818934-7861-48B8-B9D5-408796C016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49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312928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933440" y="456184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873760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3454400" y="2921000"/>
            <a:ext cx="2138680" cy="16510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0" y="2905760"/>
            <a:ext cx="0" cy="165608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724078" y="2921000"/>
            <a:ext cx="2013522" cy="16256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CAF6CA2-9E05-4E5D-84C6-B898B3E9DE0E}"/>
              </a:ext>
            </a:extLst>
          </p:cNvPr>
          <p:cNvSpPr txBox="1"/>
          <p:nvPr/>
        </p:nvSpPr>
        <p:spPr>
          <a:xfrm>
            <a:off x="2760888" y="1579265"/>
            <a:ext cx="6670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“The New York soccer team has scored a goal!”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5BAD045-ED54-482E-A683-D1337049DF3A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195E79-B25A-4236-9591-A5ED55C68FAE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5303E47-2AFB-48FC-A942-7178D4D66DB0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A77D05-B782-4F45-83FB-2198AA9AF06B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35D5546-C70A-480E-A799-12363BC8DD06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C5AFDA-610D-49F5-8D9D-DC8FD2548D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742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312928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933440" y="456184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873760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3454400" y="2921000"/>
            <a:ext cx="2138680" cy="16510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0" y="2905760"/>
            <a:ext cx="0" cy="165608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724078" y="2921000"/>
            <a:ext cx="2013522" cy="16256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CAF6CA2-9E05-4E5D-84C6-B898B3E9DE0E}"/>
              </a:ext>
            </a:extLst>
          </p:cNvPr>
          <p:cNvSpPr txBox="1"/>
          <p:nvPr/>
        </p:nvSpPr>
        <p:spPr>
          <a:xfrm>
            <a:off x="2760888" y="1579265"/>
            <a:ext cx="6670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“The New York soccer team has scored a goal!”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1014326-F73C-4720-8B11-C17EA72467A5}"/>
              </a:ext>
            </a:extLst>
          </p:cNvPr>
          <p:cNvSpPr/>
          <p:nvPr/>
        </p:nvSpPr>
        <p:spPr>
          <a:xfrm>
            <a:off x="5489227" y="2743875"/>
            <a:ext cx="254000" cy="25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EB47615-DF54-4329-8D90-663FDF0B2466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59A7BC4-6115-48C5-B061-70F7E0C2ABDD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A225C89-2A0F-4CFE-8A7F-3DFB869847A7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8AC98CB-5D9C-4D67-A142-06F05EAA4C58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BFC8C9-5A01-4AC8-B2C1-A3ACD7CC2623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1867FF-C11C-46D7-B82C-5AD1994E62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239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312928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933440" y="456184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873760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3454400" y="2921000"/>
            <a:ext cx="2138680" cy="16510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0" y="2905760"/>
            <a:ext cx="0" cy="165608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724078" y="2921000"/>
            <a:ext cx="2013522" cy="16256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CAF6CA2-9E05-4E5D-84C6-B898B3E9DE0E}"/>
              </a:ext>
            </a:extLst>
          </p:cNvPr>
          <p:cNvSpPr txBox="1"/>
          <p:nvPr/>
        </p:nvSpPr>
        <p:spPr>
          <a:xfrm>
            <a:off x="2760888" y="1579265"/>
            <a:ext cx="6670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“The New York soccer team has scored a goal!”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1014326-F73C-4720-8B11-C17EA72467A5}"/>
              </a:ext>
            </a:extLst>
          </p:cNvPr>
          <p:cNvSpPr/>
          <p:nvPr/>
        </p:nvSpPr>
        <p:spPr>
          <a:xfrm>
            <a:off x="3289300" y="4455160"/>
            <a:ext cx="254000" cy="25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4278B4-5715-4B3A-B216-4E4B87C0CF66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9B5310-1FD0-4127-9752-F990DB92B29C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119858C-7B06-4965-96EB-ED258A9727B1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1122108-996C-4929-BDC3-90E9573F38D7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BF0BDA-9FA2-43F9-8D23-A1A1567957E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EE4604-D025-4C9F-BF2B-F0D50790F0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14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312928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933440" y="456184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873760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3454400" y="2921000"/>
            <a:ext cx="2138680" cy="16510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0" y="2905760"/>
            <a:ext cx="0" cy="165608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724078" y="2921000"/>
            <a:ext cx="2013522" cy="16256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CAF6CA2-9E05-4E5D-84C6-B898B3E9DE0E}"/>
              </a:ext>
            </a:extLst>
          </p:cNvPr>
          <p:cNvSpPr txBox="1"/>
          <p:nvPr/>
        </p:nvSpPr>
        <p:spPr>
          <a:xfrm>
            <a:off x="2760888" y="1579265"/>
            <a:ext cx="6670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“The New York soccer team has scored a goal!”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93C071-A1CA-4F76-8946-924A2FBC77E4}"/>
              </a:ext>
            </a:extLst>
          </p:cNvPr>
          <p:cNvSpPr txBox="1"/>
          <p:nvPr/>
        </p:nvSpPr>
        <p:spPr>
          <a:xfrm>
            <a:off x="2879895" y="2118975"/>
            <a:ext cx="6432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>
                    <a:alpha val="0"/>
                  </a:schemeClr>
                </a:solidFill>
              </a:rPr>
              <a:t>“A cure for a terrible disease has been found!”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C2BAC0-1FED-40E2-9315-C5D350EE481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73ECB1-896B-40BE-B917-B6FA635D2BDC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8314EF8-56AF-4B1E-96CC-14D940812DD6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8EE071-0CFA-4AD0-86A9-CE884ACF21CA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0A3A4C8-3C17-444B-9D09-516CF4F6FA2B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38635B-47AF-415B-8C87-7DD7DDC118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24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312928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933440" y="456184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873760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3454400" y="2921000"/>
            <a:ext cx="2138680" cy="16510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0" y="2905760"/>
            <a:ext cx="0" cy="165608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724078" y="2921000"/>
            <a:ext cx="2013522" cy="16256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CAF6CA2-9E05-4E5D-84C6-B898B3E9DE0E}"/>
              </a:ext>
            </a:extLst>
          </p:cNvPr>
          <p:cNvSpPr txBox="1"/>
          <p:nvPr/>
        </p:nvSpPr>
        <p:spPr>
          <a:xfrm>
            <a:off x="2760888" y="1204268"/>
            <a:ext cx="6670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>
                    <a:alpha val="0"/>
                  </a:schemeClr>
                </a:solidFill>
              </a:rPr>
              <a:t>“The New York soccer team has scored a goal!”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571315-2B9C-47FC-8700-10B2AA67CF10}"/>
              </a:ext>
            </a:extLst>
          </p:cNvPr>
          <p:cNvSpPr txBox="1"/>
          <p:nvPr/>
        </p:nvSpPr>
        <p:spPr>
          <a:xfrm>
            <a:off x="2879895" y="1719887"/>
            <a:ext cx="6432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“A cure for a terrible disease has been found!”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3C4C17-CE1B-456E-9B3E-C3AD10E9C0F0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9139164-FA3C-4720-9DB2-2C174F7CAEBC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4BE76BF-1099-41B5-A1D1-09027AEBCD8C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12C36C-962D-4CD8-B3F3-30C54C3F5D01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1FAA297-1950-49A4-A570-463C6E2D62A4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A51B8B-53E1-4DA9-8829-C1CB730483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78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8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5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58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lvl="0"/>
            <a:r>
              <a:rPr lang="en-US" dirty="0"/>
              <a:t>Collection factories - Set</a:t>
            </a:r>
            <a:endParaRPr dirty="0"/>
          </a:p>
        </p:txBody>
      </p:sp>
      <p:sp>
        <p:nvSpPr>
          <p:cNvPr id="550" name="Google Shape;550;p58"/>
          <p:cNvSpPr txBox="1">
            <a:spLocks noGrp="1"/>
          </p:cNvSpPr>
          <p:nvPr>
            <p:ph type="body" idx="1"/>
          </p:nvPr>
        </p:nvSpPr>
        <p:spPr>
          <a:xfrm>
            <a:off x="529675" y="1651050"/>
            <a:ext cx="7067400" cy="20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HashSet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&lt;&gt;();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"Thibaut"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1" name="Google Shape;551;p58"/>
          <p:cNvSpPr txBox="1">
            <a:spLocks noGrp="1"/>
          </p:cNvSpPr>
          <p:nvPr>
            <p:ph type="body" idx="1"/>
          </p:nvPr>
        </p:nvSpPr>
        <p:spPr>
          <a:xfrm>
            <a:off x="529675" y="4411025"/>
            <a:ext cx="11254500" cy="8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of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"Thibaut"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solidFill>
                <a:srgbClr val="267F99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312928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933440" y="456184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873760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3454400" y="2921000"/>
            <a:ext cx="2138680" cy="16510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0" y="2905760"/>
            <a:ext cx="0" cy="165608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724078" y="2921000"/>
            <a:ext cx="2013522" cy="16256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CAF6CA2-9E05-4E5D-84C6-B898B3E9DE0E}"/>
              </a:ext>
            </a:extLst>
          </p:cNvPr>
          <p:cNvSpPr txBox="1"/>
          <p:nvPr/>
        </p:nvSpPr>
        <p:spPr>
          <a:xfrm>
            <a:off x="2760888" y="1204268"/>
            <a:ext cx="6670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>
                    <a:alpha val="0"/>
                  </a:schemeClr>
                </a:solidFill>
              </a:rPr>
              <a:t>“The New York soccer team has scored a goal!”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571315-2B9C-47FC-8700-10B2AA67CF10}"/>
              </a:ext>
            </a:extLst>
          </p:cNvPr>
          <p:cNvSpPr txBox="1"/>
          <p:nvPr/>
        </p:nvSpPr>
        <p:spPr>
          <a:xfrm>
            <a:off x="2879895" y="1719887"/>
            <a:ext cx="6432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“A cure for a terrible disease has been found!”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17EDD6B-9DBF-4D1D-BDF2-B8B9C4805C5A}"/>
              </a:ext>
            </a:extLst>
          </p:cNvPr>
          <p:cNvSpPr/>
          <p:nvPr/>
        </p:nvSpPr>
        <p:spPr>
          <a:xfrm>
            <a:off x="5958840" y="2732886"/>
            <a:ext cx="254000" cy="25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688ED81-70BC-4175-8575-04D7E451259D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32BB02-FD73-426B-81BD-8CDF11ECDAC2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D3445A-D0D1-4CEB-A953-D3A37931E35B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796BF4B-6807-466B-A0A3-2BD6D40AE6AE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A2FB02E-64E1-43FB-9720-EDF0F2348653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A7C493-03A9-494F-A353-E7226CE3A6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08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312928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933440" y="456184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873760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3454400" y="2921000"/>
            <a:ext cx="2138680" cy="16510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0" y="2905760"/>
            <a:ext cx="0" cy="165608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724078" y="2921000"/>
            <a:ext cx="2013522" cy="16256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CAF6CA2-9E05-4E5D-84C6-B898B3E9DE0E}"/>
              </a:ext>
            </a:extLst>
          </p:cNvPr>
          <p:cNvSpPr txBox="1"/>
          <p:nvPr/>
        </p:nvSpPr>
        <p:spPr>
          <a:xfrm>
            <a:off x="2760888" y="1204268"/>
            <a:ext cx="6670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>
                    <a:alpha val="0"/>
                  </a:schemeClr>
                </a:solidFill>
              </a:rPr>
              <a:t>“The New York soccer team has scored a goal!”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571315-2B9C-47FC-8700-10B2AA67CF10}"/>
              </a:ext>
            </a:extLst>
          </p:cNvPr>
          <p:cNvSpPr txBox="1"/>
          <p:nvPr/>
        </p:nvSpPr>
        <p:spPr>
          <a:xfrm>
            <a:off x="2879895" y="1719887"/>
            <a:ext cx="6432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“A cure for a terrible disease has been found!”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17EDD6B-9DBF-4D1D-BDF2-B8B9C4805C5A}"/>
              </a:ext>
            </a:extLst>
          </p:cNvPr>
          <p:cNvSpPr/>
          <p:nvPr/>
        </p:nvSpPr>
        <p:spPr>
          <a:xfrm>
            <a:off x="5958840" y="4408170"/>
            <a:ext cx="254000" cy="25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D7B207-D45B-442E-8212-77D7C0905FD6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FDEDDB1-2C1A-47E1-901B-4B64B3A0494E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9AFE762-20E7-461C-9243-4F849B08165E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299BCE-717E-4626-A522-F1519F22C28E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A65A2F6-0F2E-4653-BC79-68BE7604BCD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F6E894-2D76-4B87-9503-1B727DDA6E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2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1046480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4947920" y="2255520"/>
            <a:ext cx="2296160" cy="65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198120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494792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914640" y="4561840"/>
            <a:ext cx="2296160" cy="96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262636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312928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59308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5933440" y="456184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8529320" y="4643120"/>
            <a:ext cx="1005840" cy="4165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8737600" y="4582160"/>
            <a:ext cx="325120" cy="314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3454400" y="2921000"/>
            <a:ext cx="2138680" cy="16510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0" y="2905760"/>
            <a:ext cx="0" cy="165608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724078" y="2921000"/>
            <a:ext cx="2013522" cy="1625600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CAF6CA2-9E05-4E5D-84C6-B898B3E9DE0E}"/>
              </a:ext>
            </a:extLst>
          </p:cNvPr>
          <p:cNvSpPr txBox="1"/>
          <p:nvPr/>
        </p:nvSpPr>
        <p:spPr>
          <a:xfrm>
            <a:off x="2760888" y="1204268"/>
            <a:ext cx="6670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>
                    <a:alpha val="0"/>
                  </a:schemeClr>
                </a:solidFill>
              </a:rPr>
              <a:t>“The New York soccer team has scored a goal!”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571315-2B9C-47FC-8700-10B2AA67CF10}"/>
              </a:ext>
            </a:extLst>
          </p:cNvPr>
          <p:cNvSpPr txBox="1"/>
          <p:nvPr/>
        </p:nvSpPr>
        <p:spPr>
          <a:xfrm>
            <a:off x="2879895" y="1719887"/>
            <a:ext cx="6432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“A cure for a terrible disease has been found!”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7C7F7C9-A83C-4146-BB48-47645A107A5A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7DD38B9-BEBA-4F35-B797-D59763346335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6CC663-961F-4DE0-87B8-B8D7A94BA217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55C71DD-9144-4077-89FF-92914D3DAF00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3E48B6-DFF1-41C5-9248-3508640FBC44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1B21D9-F324-4F8C-8CD9-7972932B15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27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7CD231AA-1A28-4265-ABB7-9B81D6E5619F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D13E579-C963-4383-8D04-86B839895E43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67DF1C3-1A99-4528-AD39-3CB5D016E686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301C49F-04DF-47E8-B844-C4E69AEEEBAF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7713AD0-8358-4019-9009-8B14E85C1856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709BABCA-C6DD-4A1C-B500-3B0CFF4D1A08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BC8E268-D5D1-464C-8FDD-C8FA49D307B4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535B044-EB3E-4264-9DD8-6CEB2F712752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A2DE984-D1AE-4169-AB53-6D39A3DF6D2A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B5FB7D6-C603-4578-8DE9-DB3810C4758A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C433E4A-D634-48FF-BAD5-8956099E4D47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15E2A65-7CC2-49A8-8B03-4572DA699D7E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5EFA881-E533-4581-909D-18675C213B10}"/>
              </a:ext>
            </a:extLst>
          </p:cNvPr>
          <p:cNvCxnSpPr>
            <a:cxnSpLocks/>
            <a:stCxn id="50" idx="0"/>
            <a:endCxn id="43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8DC7403-1D2F-4143-80DC-3F26A880F6B8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C4FF71AB-5B16-48CA-9913-443D842875CF}"/>
              </a:ext>
            </a:extLst>
          </p:cNvPr>
          <p:cNvSpPr/>
          <p:nvPr/>
        </p:nvSpPr>
        <p:spPr>
          <a:xfrm>
            <a:off x="3351992" y="3013501"/>
            <a:ext cx="5488016" cy="830997"/>
          </a:xfrm>
          <a:prstGeom prst="rect">
            <a:avLst/>
          </a:prstGeom>
          <a:ln w="19050">
            <a:solidFill>
              <a:schemeClr val="tx1">
                <a:alpha val="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interface </a:t>
            </a:r>
            <a:r>
              <a:rPr lang="en-GB" sz="1600" b="1" dirty="0">
                <a:solidFill>
                  <a:schemeClr val="accent4">
                    <a:alpha val="0"/>
                  </a:schemeClr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void </a:t>
            </a:r>
            <a:r>
              <a:rPr lang="en-GB" sz="1600" b="1" dirty="0">
                <a:solidFill>
                  <a:schemeClr val="accent2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news);</a:t>
            </a:r>
            <a:b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GB" sz="1600" dirty="0">
                <a:solidFill>
                  <a:srgbClr val="00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BA1847-73B2-4E7D-BBB9-9CF6C699ABEA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626092-5F48-4260-ADC7-45ADF7C86FD4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679376-4AA0-4C95-862E-3FF578C9BDF1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970035-5F5E-45FE-9634-097DC29103B8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207ABF6-0C3C-42DD-9651-0558671FC91C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C061A1-74E1-45CA-9E7F-860C4B2627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608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2AD62BE3-56F2-41D0-8EBA-7C5BB173DE7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4B059B-0CC8-4CFC-AEE0-C4A47F205F30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9FC0482-EEA7-4E4A-9D03-79018178B05C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D1C3D76-D8EE-4023-B3CB-8D96E42558EE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62062CF-9322-4F5F-B817-4EFDB892B7DD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40F200D-5723-43CC-AF0D-01026B2A1237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A7AE2A7-E250-4324-AB47-D6DD4098E1A8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1BCE5F4-9EFA-4D26-B876-2D7E9720B301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4BE77D7-394F-4227-A5D0-CF2E03311595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4DE1D69-840B-4CA3-B15B-519EFD69440F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E859386-6871-4A29-B183-7D68831891FA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2FAB962-20E9-4D6D-938D-E185A5D69D24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FEB7CFA-1D3A-487C-91E3-A0E45EAA0165}"/>
              </a:ext>
            </a:extLst>
          </p:cNvPr>
          <p:cNvCxnSpPr>
            <a:cxnSpLocks/>
            <a:stCxn id="34" idx="0"/>
            <a:endCxn id="24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A941E88-68E2-4CE1-93DE-ECCF08FDE3BF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3A69603C-8394-4E6E-80A5-1B7549F1DDA6}"/>
              </a:ext>
            </a:extLst>
          </p:cNvPr>
          <p:cNvSpPr/>
          <p:nvPr/>
        </p:nvSpPr>
        <p:spPr>
          <a:xfrm>
            <a:off x="3351992" y="2442846"/>
            <a:ext cx="5488016" cy="830997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interface </a:t>
            </a:r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void 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news);</a:t>
            </a:r>
            <a:b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GB" sz="1600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CBCA273-94B8-4CDD-AD10-065EE7FF9EFF}"/>
              </a:ext>
            </a:extLst>
          </p:cNvPr>
          <p:cNvSpPr/>
          <p:nvPr/>
        </p:nvSpPr>
        <p:spPr>
          <a:xfrm>
            <a:off x="-657919" y="3429000"/>
            <a:ext cx="5638549" cy="1600438"/>
          </a:xfrm>
          <a:prstGeom prst="rect">
            <a:avLst/>
          </a:prstGeom>
          <a:ln w="57150">
            <a:solidFill>
              <a:srgbClr val="00843B">
                <a:alpha val="0"/>
              </a:srgbClr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ABCSport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>
                    <a:alpha val="0"/>
                  </a:schemeClr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(“soccer")){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F7393C-FEB0-45D6-ACF7-65A6E8F5E5BE}"/>
              </a:ext>
            </a:extLst>
          </p:cNvPr>
          <p:cNvSpPr/>
          <p:nvPr/>
        </p:nvSpPr>
        <p:spPr>
          <a:xfrm>
            <a:off x="6938018" y="3429000"/>
            <a:ext cx="5981301" cy="1600438"/>
          </a:xfrm>
          <a:prstGeom prst="rect">
            <a:avLst/>
          </a:prstGeom>
          <a:ln w="57150">
            <a:solidFill>
              <a:srgbClr val="00843B">
                <a:alpha val="0"/>
              </a:srgbClr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HealthDEF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>
                    <a:alpha val="0"/>
                  </a:schemeClr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(“News about health... " + news);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EB92584-740F-4F85-94EA-C8022E11563B}"/>
              </a:ext>
            </a:extLst>
          </p:cNvPr>
          <p:cNvSpPr/>
          <p:nvPr/>
        </p:nvSpPr>
        <p:spPr>
          <a:xfrm>
            <a:off x="3105350" y="5692105"/>
            <a:ext cx="5981301" cy="1600438"/>
          </a:xfrm>
          <a:prstGeom prst="rect">
            <a:avLst/>
          </a:prstGeom>
          <a:ln w="57150">
            <a:solidFill>
              <a:srgbClr val="00843B">
                <a:alpha val="0"/>
              </a:srgbClr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>
                    <a:alpha val="0"/>
                  </a:schemeClr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(“makeup")){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(“Beauty news... " + news);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065F3F-72CD-419F-841E-6727A14E51E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DD93ABA-96F6-486C-8D0E-C222F5ED456C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96ABF1A-BFF0-42D5-9891-5C8B7B75DCF4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F2D778A-04FD-4364-8B2B-3BA602BA8B9A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E09E20F-1C26-415C-8D4B-5FB928F6EC9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F1CE81-730B-4B83-B78A-F523A3C1BD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33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57323FB-876E-4F34-8BB0-EA217DE1CDA2}"/>
              </a:ext>
            </a:extLst>
          </p:cNvPr>
          <p:cNvSpPr/>
          <p:nvPr/>
        </p:nvSpPr>
        <p:spPr>
          <a:xfrm>
            <a:off x="198424" y="3429000"/>
            <a:ext cx="5638549" cy="1600438"/>
          </a:xfrm>
          <a:prstGeom prst="rect">
            <a:avLst/>
          </a:prstGeom>
          <a:ln w="57150">
            <a:solidFill>
              <a:srgbClr val="00843B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ABCSport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(“soccer")){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48A5930-E399-4012-A2EC-1F483813E74F}"/>
              </a:ext>
            </a:extLst>
          </p:cNvPr>
          <p:cNvSpPr/>
          <p:nvPr/>
        </p:nvSpPr>
        <p:spPr>
          <a:xfrm>
            <a:off x="6012275" y="3429000"/>
            <a:ext cx="5981301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HealthDEF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(“News about health... " + news);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DDA9468-C668-4D1E-A1F7-58E42D52B3A1}"/>
              </a:ext>
            </a:extLst>
          </p:cNvPr>
          <p:cNvSpPr/>
          <p:nvPr/>
        </p:nvSpPr>
        <p:spPr>
          <a:xfrm>
            <a:off x="3105350" y="5140562"/>
            <a:ext cx="5981301" cy="1600438"/>
          </a:xfrm>
          <a:prstGeom prst="rect">
            <a:avLst/>
          </a:prstGeom>
          <a:ln w="57150">
            <a:solidFill>
              <a:srgbClr val="703B56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(“makeup")){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(“Beauty news... " + news);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D2D772-68FB-4F96-A03D-2C5E5EBA6451}"/>
              </a:ext>
            </a:extLst>
          </p:cNvPr>
          <p:cNvSpPr/>
          <p:nvPr/>
        </p:nvSpPr>
        <p:spPr>
          <a:xfrm>
            <a:off x="3351992" y="2442846"/>
            <a:ext cx="5488016" cy="830997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interface </a:t>
            </a:r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void 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news);</a:t>
            </a:r>
            <a:b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GB" sz="1600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5272B6-A854-4DCA-BA64-2BD448794BD2}"/>
              </a:ext>
            </a:extLst>
          </p:cNvPr>
          <p:cNvSpPr/>
          <p:nvPr/>
        </p:nvSpPr>
        <p:spPr>
          <a:xfrm>
            <a:off x="0" y="-457200"/>
            <a:ext cx="12522200" cy="28492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398FF89-3B7C-4F03-8B5B-53D7B271BA86}"/>
              </a:ext>
            </a:extLst>
          </p:cNvPr>
          <p:cNvSpPr/>
          <p:nvPr/>
        </p:nvSpPr>
        <p:spPr>
          <a:xfrm>
            <a:off x="3680211" y="4102271"/>
            <a:ext cx="4831579" cy="1077218"/>
          </a:xfrm>
          <a:prstGeom prst="rect">
            <a:avLst/>
          </a:prstGeom>
          <a:ln w="57150">
            <a:solidFill>
              <a:srgbClr val="00194C">
                <a:alpha val="0"/>
              </a:srgbClr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interface </a:t>
            </a:r>
            <a:r>
              <a:rPr lang="en-GB" sz="1600" b="1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Subject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registerObserver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>
                <a:solidFill>
                  <a:schemeClr val="accent4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o);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notifyObservers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news);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D63415-E0C7-4350-87A2-67A19BC7CCF7}"/>
              </a:ext>
            </a:extLst>
          </p:cNvPr>
          <p:cNvSpPr/>
          <p:nvPr/>
        </p:nvSpPr>
        <p:spPr>
          <a:xfrm>
            <a:off x="2267050" y="5586838"/>
            <a:ext cx="7657901" cy="2308324"/>
          </a:xfrm>
          <a:prstGeom prst="rect">
            <a:avLst/>
          </a:prstGeom>
          <a:ln w="57150">
            <a:solidFill>
              <a:srgbClr val="00194C">
                <a:alpha val="0"/>
              </a:srgbClr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600" b="1" dirty="0">
                <a:solidFill>
                  <a:srgbClr val="00194C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600" b="1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Subject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private final List&lt;</a:t>
            </a:r>
            <a:r>
              <a:rPr lang="en-GB" sz="1600" b="1" dirty="0">
                <a:solidFill>
                  <a:schemeClr val="accent4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observers = new 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ArrayList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&lt;&gt;();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registerObserver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>
                <a:solidFill>
                  <a:schemeClr val="accent4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o) {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this.observers.add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(o);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notifyObservers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observers.forEach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(o -&gt; 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o.notify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(news));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F3678D-AF09-458A-8737-5C275CADBFEB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4664046-EA73-4C12-873B-C156EC7929F0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AFA5431-93A0-49D7-89B4-F2767155F8E1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40F943A-A7D3-428B-81C9-EB40F3661F9D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6E577-F241-4F71-B5B8-A7E8655B31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7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57323FB-876E-4F34-8BB0-EA217DE1CDA2}"/>
              </a:ext>
            </a:extLst>
          </p:cNvPr>
          <p:cNvSpPr/>
          <p:nvPr/>
        </p:nvSpPr>
        <p:spPr>
          <a:xfrm>
            <a:off x="198424" y="-1587461"/>
            <a:ext cx="5638549" cy="1600438"/>
          </a:xfrm>
          <a:prstGeom prst="rect">
            <a:avLst/>
          </a:prstGeom>
          <a:ln w="57150">
            <a:solidFill>
              <a:srgbClr val="00843B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ABCSport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(“soccer")){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48A5930-E399-4012-A2EC-1F483813E74F}"/>
              </a:ext>
            </a:extLst>
          </p:cNvPr>
          <p:cNvSpPr/>
          <p:nvPr/>
        </p:nvSpPr>
        <p:spPr>
          <a:xfrm>
            <a:off x="6012275" y="-1587461"/>
            <a:ext cx="5981301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HealthDEF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(“News about health... " + news);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DDA9468-C668-4D1E-A1F7-58E42D52B3A1}"/>
              </a:ext>
            </a:extLst>
          </p:cNvPr>
          <p:cNvSpPr/>
          <p:nvPr/>
        </p:nvSpPr>
        <p:spPr>
          <a:xfrm>
            <a:off x="3105350" y="124101"/>
            <a:ext cx="5981301" cy="1600438"/>
          </a:xfrm>
          <a:prstGeom prst="rect">
            <a:avLst/>
          </a:prstGeom>
          <a:ln w="57150">
            <a:solidFill>
              <a:srgbClr val="703B56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(“makeup")){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(“Beauty news... " + news);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D2D772-68FB-4F96-A03D-2C5E5EBA6451}"/>
              </a:ext>
            </a:extLst>
          </p:cNvPr>
          <p:cNvSpPr/>
          <p:nvPr/>
        </p:nvSpPr>
        <p:spPr>
          <a:xfrm>
            <a:off x="3351992" y="-2612289"/>
            <a:ext cx="5488016" cy="830997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interface </a:t>
            </a:r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void 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news);</a:t>
            </a:r>
            <a:b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GB" sz="1600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FADE2ED-73F5-423A-B121-F174074437FC}"/>
              </a:ext>
            </a:extLst>
          </p:cNvPr>
          <p:cNvSpPr/>
          <p:nvPr/>
        </p:nvSpPr>
        <p:spPr>
          <a:xfrm>
            <a:off x="3680211" y="2545896"/>
            <a:ext cx="4831579" cy="1077218"/>
          </a:xfrm>
          <a:prstGeom prst="rect">
            <a:avLst/>
          </a:prstGeom>
          <a:ln w="57150">
            <a:solidFill>
              <a:srgbClr val="00194C"/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interface </a:t>
            </a:r>
            <a:r>
              <a:rPr lang="en-GB" sz="1600" b="1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Subject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1F2FB4A-1A5F-4F53-9CC3-2807D23A3755}"/>
              </a:ext>
            </a:extLst>
          </p:cNvPr>
          <p:cNvSpPr/>
          <p:nvPr/>
        </p:nvSpPr>
        <p:spPr>
          <a:xfrm>
            <a:off x="2267050" y="4030463"/>
            <a:ext cx="7657901" cy="2308324"/>
          </a:xfrm>
          <a:prstGeom prst="rect">
            <a:avLst/>
          </a:prstGeom>
          <a:ln w="57150">
            <a:solidFill>
              <a:srgbClr val="00194C"/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600" b="1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Subject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private final List&lt;</a:t>
            </a:r>
            <a:r>
              <a:rPr lang="en-GB" sz="16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observers = new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ArrayList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&lt;&gt;();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o)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this.observers.add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(o);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observers.forEach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(o -&gt;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o.notify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(news));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5272B6-A854-4DCA-BA64-2BD448794BD2}"/>
              </a:ext>
            </a:extLst>
          </p:cNvPr>
          <p:cNvSpPr/>
          <p:nvPr/>
        </p:nvSpPr>
        <p:spPr>
          <a:xfrm>
            <a:off x="0" y="-457200"/>
            <a:ext cx="12522200" cy="28492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44100E5E-6F87-49D2-AA7E-52B7B102694F}"/>
              </a:ext>
            </a:extLst>
          </p:cNvPr>
          <p:cNvSpPr/>
          <p:nvPr/>
        </p:nvSpPr>
        <p:spPr>
          <a:xfrm>
            <a:off x="2267050" y="3362956"/>
            <a:ext cx="7657901" cy="1815882"/>
          </a:xfrm>
          <a:prstGeom prst="rect">
            <a:avLst/>
          </a:prstGeom>
          <a:ln w="57150">
            <a:solidFill>
              <a:srgbClr val="00194C">
                <a:alpha val="0"/>
              </a:srgbClr>
            </a:solidFill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GB" sz="1600" b="1" dirty="0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(new </a:t>
            </a:r>
            <a:r>
              <a:rPr lang="en-GB" sz="1600" b="1" dirty="0" err="1">
                <a:solidFill>
                  <a:srgbClr val="00843B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ABCSport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(new </a:t>
            </a:r>
            <a:r>
              <a:rPr lang="en-GB" sz="1600" b="1" dirty="0" err="1">
                <a:solidFill>
                  <a:srgbClr val="EAB2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HealthDEF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(new </a:t>
            </a:r>
            <a:r>
              <a:rPr lang="en-GB" sz="1600" b="1" dirty="0" err="1">
                <a:solidFill>
                  <a:srgbClr val="703B5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.notifyObservers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 cure for a terrible disease has been found!”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10AFA2-EBF8-4964-9C19-C74FAEB62031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CDE71E-7E1E-4F24-AFB3-92280E190D87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4A4EFED-0907-42BD-A17B-DB5B2C782F01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DB7306-42EC-4991-A7B1-CD0EA9751E21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4A202-A2F1-4F47-AF7E-587B04D0C6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80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9FADE2ED-73F5-423A-B121-F174074437FC}"/>
              </a:ext>
            </a:extLst>
          </p:cNvPr>
          <p:cNvSpPr/>
          <p:nvPr/>
        </p:nvSpPr>
        <p:spPr>
          <a:xfrm>
            <a:off x="3680211" y="-4554592"/>
            <a:ext cx="4831579" cy="1077218"/>
          </a:xfrm>
          <a:prstGeom prst="rect">
            <a:avLst/>
          </a:prstGeom>
          <a:ln w="57150">
            <a:solidFill>
              <a:srgbClr val="00194C"/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interface </a:t>
            </a:r>
            <a:r>
              <a:rPr lang="en-GB" sz="1600" b="1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Subject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DDA9468-C668-4D1E-A1F7-58E42D52B3A1}"/>
              </a:ext>
            </a:extLst>
          </p:cNvPr>
          <p:cNvSpPr/>
          <p:nvPr/>
        </p:nvSpPr>
        <p:spPr>
          <a:xfrm>
            <a:off x="3105350" y="124101"/>
            <a:ext cx="5981301" cy="1600438"/>
          </a:xfrm>
          <a:prstGeom prst="rect">
            <a:avLst/>
          </a:prstGeom>
          <a:ln w="57150">
            <a:solidFill>
              <a:srgbClr val="703B56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(“makeup")){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(“Beauty news... " + news);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1F2FB4A-1A5F-4F53-9CC3-2807D23A3755}"/>
              </a:ext>
            </a:extLst>
          </p:cNvPr>
          <p:cNvSpPr/>
          <p:nvPr/>
        </p:nvSpPr>
        <p:spPr>
          <a:xfrm>
            <a:off x="2267050" y="-3070025"/>
            <a:ext cx="7657901" cy="2308324"/>
          </a:xfrm>
          <a:prstGeom prst="rect">
            <a:avLst/>
          </a:prstGeom>
          <a:ln w="57150">
            <a:solidFill>
              <a:srgbClr val="00194C"/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600" b="1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Subject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private final List&lt;</a:t>
            </a:r>
            <a:r>
              <a:rPr lang="en-GB" sz="16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observers = new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ArrayList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&lt;&gt;();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o)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this.observers.add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(o);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observers.forEach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(o -&gt;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o.notify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(news));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5272B6-A854-4DCA-BA64-2BD448794BD2}"/>
              </a:ext>
            </a:extLst>
          </p:cNvPr>
          <p:cNvSpPr/>
          <p:nvPr/>
        </p:nvSpPr>
        <p:spPr>
          <a:xfrm>
            <a:off x="0" y="-457200"/>
            <a:ext cx="12522200" cy="28492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5B7D1F9A-6856-4E1B-8419-16DEECF0A173}"/>
              </a:ext>
            </a:extLst>
          </p:cNvPr>
          <p:cNvSpPr/>
          <p:nvPr/>
        </p:nvSpPr>
        <p:spPr>
          <a:xfrm>
            <a:off x="2267050" y="2885390"/>
            <a:ext cx="765790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C92C2-55BE-4477-8CB2-6620481099FD}"/>
              </a:ext>
            </a:extLst>
          </p:cNvPr>
          <p:cNvSpPr/>
          <p:nvPr/>
        </p:nvSpPr>
        <p:spPr>
          <a:xfrm>
            <a:off x="2267049" y="2885390"/>
            <a:ext cx="7657901" cy="2143810"/>
          </a:xfrm>
          <a:prstGeom prst="rect">
            <a:avLst/>
          </a:prstGeom>
          <a:noFill/>
          <a:ln w="57150"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768389-3DBD-45EF-9F28-3C87123B062A}"/>
              </a:ext>
            </a:extLst>
          </p:cNvPr>
          <p:cNvSpPr/>
          <p:nvPr/>
        </p:nvSpPr>
        <p:spPr>
          <a:xfrm>
            <a:off x="2267050" y="3916781"/>
            <a:ext cx="7657901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 cure for a terrible disease has been found!”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2B399AE-C95F-41BD-A1D1-3B4129305F8F}"/>
              </a:ext>
            </a:extLst>
          </p:cNvPr>
          <p:cNvSpPr/>
          <p:nvPr/>
        </p:nvSpPr>
        <p:spPr>
          <a:xfrm>
            <a:off x="2267049" y="3136594"/>
            <a:ext cx="33844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AB20CEE-D7EE-4AB2-A026-26313BCF652E}"/>
              </a:ext>
            </a:extLst>
          </p:cNvPr>
          <p:cNvSpPr/>
          <p:nvPr/>
        </p:nvSpPr>
        <p:spPr>
          <a:xfrm>
            <a:off x="5319681" y="3136594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D2952B6-058C-4E18-BA34-E5886E4580BF}"/>
              </a:ext>
            </a:extLst>
          </p:cNvPr>
          <p:cNvSpPr/>
          <p:nvPr/>
        </p:nvSpPr>
        <p:spPr>
          <a:xfrm>
            <a:off x="5434836" y="3136594"/>
            <a:ext cx="195186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</a:t>
            </a:r>
            <a:r>
              <a:rPr lang="en-GB" sz="1600" b="1" dirty="0" err="1">
                <a:solidFill>
                  <a:srgbClr val="00843B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ABCSport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E74741-02F5-4F12-9FAF-1081A59D7E85}"/>
              </a:ext>
            </a:extLst>
          </p:cNvPr>
          <p:cNvSpPr/>
          <p:nvPr/>
        </p:nvSpPr>
        <p:spPr>
          <a:xfrm>
            <a:off x="7118951" y="3136594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67473C-ABEB-4E01-B62D-B620683EE1C8}"/>
              </a:ext>
            </a:extLst>
          </p:cNvPr>
          <p:cNvSpPr/>
          <p:nvPr/>
        </p:nvSpPr>
        <p:spPr>
          <a:xfrm>
            <a:off x="2267049" y="3381448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4F13A-4131-446F-9C75-DB010FA5D632}"/>
              </a:ext>
            </a:extLst>
          </p:cNvPr>
          <p:cNvSpPr/>
          <p:nvPr/>
        </p:nvSpPr>
        <p:spPr>
          <a:xfrm>
            <a:off x="5319681" y="3381448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7A45708-8C2F-46B0-9297-A41F3E37B721}"/>
              </a:ext>
            </a:extLst>
          </p:cNvPr>
          <p:cNvSpPr/>
          <p:nvPr/>
        </p:nvSpPr>
        <p:spPr>
          <a:xfrm>
            <a:off x="5434836" y="3381448"/>
            <a:ext cx="202171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</a:t>
            </a:r>
            <a:r>
              <a:rPr lang="en-GB" sz="1600" b="1" dirty="0" err="1">
                <a:solidFill>
                  <a:srgbClr val="EAB2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HealthDEF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C4C3EC-8CF6-4D67-B1E0-C794F4417842}"/>
              </a:ext>
            </a:extLst>
          </p:cNvPr>
          <p:cNvSpPr/>
          <p:nvPr/>
        </p:nvSpPr>
        <p:spPr>
          <a:xfrm>
            <a:off x="7239601" y="3381448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F0D7B22-3257-4C55-BE29-A84B02EBED4A}"/>
              </a:ext>
            </a:extLst>
          </p:cNvPr>
          <p:cNvSpPr/>
          <p:nvPr/>
        </p:nvSpPr>
        <p:spPr>
          <a:xfrm>
            <a:off x="2267049" y="3620818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F5A2F33-772C-4693-9CEC-DF0C56C62127}"/>
              </a:ext>
            </a:extLst>
          </p:cNvPr>
          <p:cNvSpPr/>
          <p:nvPr/>
        </p:nvSpPr>
        <p:spPr>
          <a:xfrm>
            <a:off x="5319681" y="3620818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15828BE-EEB3-4515-BD1D-C37692A44ABB}"/>
              </a:ext>
            </a:extLst>
          </p:cNvPr>
          <p:cNvSpPr/>
          <p:nvPr/>
        </p:nvSpPr>
        <p:spPr>
          <a:xfrm>
            <a:off x="5434836" y="3620818"/>
            <a:ext cx="202171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</a:t>
            </a:r>
            <a:r>
              <a:rPr lang="en-GB" sz="1600" b="1" dirty="0" err="1">
                <a:solidFill>
                  <a:srgbClr val="703B5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CD21D66-FEAC-4645-9AC1-F2DFF683AEB4}"/>
              </a:ext>
            </a:extLst>
          </p:cNvPr>
          <p:cNvSpPr/>
          <p:nvPr/>
        </p:nvSpPr>
        <p:spPr>
          <a:xfrm>
            <a:off x="7239601" y="3620818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56C5CED-F87F-4C2D-9C9C-3FE08102603B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DEB1C06-54F3-4672-8AB7-F874A247EF20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DDB1549-EC6B-4252-9612-710250292691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1C39ECB-5130-496D-9D2F-DE6E9B7A7D8B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F21B37-B47C-44EA-9758-AD513D4888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921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9FADE2ED-73F5-423A-B121-F174074437FC}"/>
              </a:ext>
            </a:extLst>
          </p:cNvPr>
          <p:cNvSpPr/>
          <p:nvPr/>
        </p:nvSpPr>
        <p:spPr>
          <a:xfrm>
            <a:off x="3680211" y="-4554592"/>
            <a:ext cx="4831579" cy="1077218"/>
          </a:xfrm>
          <a:prstGeom prst="rect">
            <a:avLst/>
          </a:prstGeom>
          <a:ln w="57150">
            <a:solidFill>
              <a:srgbClr val="00194C"/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interface </a:t>
            </a:r>
            <a:r>
              <a:rPr lang="en-GB" sz="1600" b="1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Subject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DDA9468-C668-4D1E-A1F7-58E42D52B3A1}"/>
              </a:ext>
            </a:extLst>
          </p:cNvPr>
          <p:cNvSpPr/>
          <p:nvPr/>
        </p:nvSpPr>
        <p:spPr>
          <a:xfrm>
            <a:off x="3105350" y="124101"/>
            <a:ext cx="5981301" cy="1600438"/>
          </a:xfrm>
          <a:prstGeom prst="rect">
            <a:avLst/>
          </a:prstGeom>
          <a:ln w="57150">
            <a:solidFill>
              <a:srgbClr val="703B56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(“makeup")){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(“Beauty news... " + news);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1F2FB4A-1A5F-4F53-9CC3-2807D23A3755}"/>
              </a:ext>
            </a:extLst>
          </p:cNvPr>
          <p:cNvSpPr/>
          <p:nvPr/>
        </p:nvSpPr>
        <p:spPr>
          <a:xfrm>
            <a:off x="2267050" y="-3070025"/>
            <a:ext cx="7657901" cy="2308324"/>
          </a:xfrm>
          <a:prstGeom prst="rect">
            <a:avLst/>
          </a:prstGeom>
          <a:ln w="57150">
            <a:solidFill>
              <a:srgbClr val="00194C"/>
            </a:solidFill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600" b="1" dirty="0">
                <a:solidFill>
                  <a:srgbClr val="00194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600" b="1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Subject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private final List&lt;</a:t>
            </a:r>
            <a:r>
              <a:rPr lang="en-GB" sz="16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observers = new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ArrayList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&lt;&gt;();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o)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this.observers.add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(o);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observers.forEach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(o -&gt;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o.notify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(news));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5272B6-A854-4DCA-BA64-2BD448794BD2}"/>
              </a:ext>
            </a:extLst>
          </p:cNvPr>
          <p:cNvSpPr/>
          <p:nvPr/>
        </p:nvSpPr>
        <p:spPr>
          <a:xfrm>
            <a:off x="0" y="-457200"/>
            <a:ext cx="12522200" cy="28492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5B7D1F9A-6856-4E1B-8419-16DEECF0A173}"/>
              </a:ext>
            </a:extLst>
          </p:cNvPr>
          <p:cNvSpPr/>
          <p:nvPr/>
        </p:nvSpPr>
        <p:spPr>
          <a:xfrm>
            <a:off x="2267050" y="2885390"/>
            <a:ext cx="765790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C92C2-55BE-4477-8CB2-6620481099FD}"/>
              </a:ext>
            </a:extLst>
          </p:cNvPr>
          <p:cNvSpPr/>
          <p:nvPr/>
        </p:nvSpPr>
        <p:spPr>
          <a:xfrm>
            <a:off x="2267049" y="2885390"/>
            <a:ext cx="7657901" cy="2143810"/>
          </a:xfrm>
          <a:prstGeom prst="rect">
            <a:avLst/>
          </a:prstGeom>
          <a:noFill/>
          <a:ln w="57150"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768389-3DBD-45EF-9F28-3C87123B062A}"/>
              </a:ext>
            </a:extLst>
          </p:cNvPr>
          <p:cNvSpPr/>
          <p:nvPr/>
        </p:nvSpPr>
        <p:spPr>
          <a:xfrm>
            <a:off x="2267050" y="3916781"/>
            <a:ext cx="7657901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 cure for a terrible disease has been found!”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2B399AE-C95F-41BD-A1D1-3B4129305F8F}"/>
              </a:ext>
            </a:extLst>
          </p:cNvPr>
          <p:cNvSpPr/>
          <p:nvPr/>
        </p:nvSpPr>
        <p:spPr>
          <a:xfrm>
            <a:off x="2267049" y="3136594"/>
            <a:ext cx="33844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AB20CEE-D7EE-4AB2-A026-26313BCF652E}"/>
              </a:ext>
            </a:extLst>
          </p:cNvPr>
          <p:cNvSpPr/>
          <p:nvPr/>
        </p:nvSpPr>
        <p:spPr>
          <a:xfrm>
            <a:off x="5319681" y="3136594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E74741-02F5-4F12-9FAF-1081A59D7E85}"/>
              </a:ext>
            </a:extLst>
          </p:cNvPr>
          <p:cNvSpPr/>
          <p:nvPr/>
        </p:nvSpPr>
        <p:spPr>
          <a:xfrm>
            <a:off x="7118951" y="3136594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67473C-ABEB-4E01-B62D-B620683EE1C8}"/>
              </a:ext>
            </a:extLst>
          </p:cNvPr>
          <p:cNvSpPr/>
          <p:nvPr/>
        </p:nvSpPr>
        <p:spPr>
          <a:xfrm>
            <a:off x="2267049" y="3381448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4F13A-4131-446F-9C75-DB010FA5D632}"/>
              </a:ext>
            </a:extLst>
          </p:cNvPr>
          <p:cNvSpPr/>
          <p:nvPr/>
        </p:nvSpPr>
        <p:spPr>
          <a:xfrm>
            <a:off x="5319681" y="3381448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C4C3EC-8CF6-4D67-B1E0-C794F4417842}"/>
              </a:ext>
            </a:extLst>
          </p:cNvPr>
          <p:cNvSpPr/>
          <p:nvPr/>
        </p:nvSpPr>
        <p:spPr>
          <a:xfrm>
            <a:off x="7239601" y="3381448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F0D7B22-3257-4C55-BE29-A84B02EBED4A}"/>
              </a:ext>
            </a:extLst>
          </p:cNvPr>
          <p:cNvSpPr/>
          <p:nvPr/>
        </p:nvSpPr>
        <p:spPr>
          <a:xfrm>
            <a:off x="2267049" y="3620818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F5A2F33-772C-4693-9CEC-DF0C56C62127}"/>
              </a:ext>
            </a:extLst>
          </p:cNvPr>
          <p:cNvSpPr/>
          <p:nvPr/>
        </p:nvSpPr>
        <p:spPr>
          <a:xfrm>
            <a:off x="5319681" y="3620818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CD21D66-FEAC-4645-9AC1-F2DFF683AEB4}"/>
              </a:ext>
            </a:extLst>
          </p:cNvPr>
          <p:cNvSpPr/>
          <p:nvPr/>
        </p:nvSpPr>
        <p:spPr>
          <a:xfrm>
            <a:off x="7239601" y="3620818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0C890F3-32D4-46FD-880D-73C62294752D}"/>
              </a:ext>
            </a:extLst>
          </p:cNvPr>
          <p:cNvSpPr/>
          <p:nvPr/>
        </p:nvSpPr>
        <p:spPr>
          <a:xfrm>
            <a:off x="2297436" y="2653029"/>
            <a:ext cx="765790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   (String news) -&gt; {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if(tweet != null &amp;&amp; 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tweet.contains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("soccer")){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8EDC741-9724-499E-9890-F5C4FFDD1ECD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99C370A-365F-472F-938B-40ADEF276ADD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310E052-A3A3-4AAB-9A33-D047B23C4EC1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F9B6873-695D-4C58-99CB-DE59800A04C7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7BBC13-1B17-4541-8A18-5768BDC925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249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DDA9468-C668-4D1E-A1F7-58E42D52B3A1}"/>
              </a:ext>
            </a:extLst>
          </p:cNvPr>
          <p:cNvSpPr/>
          <p:nvPr/>
        </p:nvSpPr>
        <p:spPr>
          <a:xfrm>
            <a:off x="3105350" y="-2165277"/>
            <a:ext cx="5981301" cy="1600438"/>
          </a:xfrm>
          <a:prstGeom prst="rect">
            <a:avLst/>
          </a:prstGeom>
          <a:ln w="57150">
            <a:solidFill>
              <a:srgbClr val="703B56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4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(“makeup")){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(“Beauty news... " + news);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5272B6-A854-4DCA-BA64-2BD448794BD2}"/>
              </a:ext>
            </a:extLst>
          </p:cNvPr>
          <p:cNvSpPr/>
          <p:nvPr/>
        </p:nvSpPr>
        <p:spPr>
          <a:xfrm>
            <a:off x="-165101" y="-91517"/>
            <a:ext cx="12522200" cy="28492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5B7D1F9A-6856-4E1B-8419-16DEECF0A173}"/>
              </a:ext>
            </a:extLst>
          </p:cNvPr>
          <p:cNvSpPr/>
          <p:nvPr/>
        </p:nvSpPr>
        <p:spPr>
          <a:xfrm>
            <a:off x="2267050" y="2885390"/>
            <a:ext cx="765790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C92C2-55BE-4477-8CB2-6620481099FD}"/>
              </a:ext>
            </a:extLst>
          </p:cNvPr>
          <p:cNvSpPr/>
          <p:nvPr/>
        </p:nvSpPr>
        <p:spPr>
          <a:xfrm>
            <a:off x="2267049" y="2885389"/>
            <a:ext cx="7657901" cy="3848509"/>
          </a:xfrm>
          <a:prstGeom prst="rect">
            <a:avLst/>
          </a:prstGeom>
          <a:noFill/>
          <a:ln w="57150"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768389-3DBD-45EF-9F28-3C87123B062A}"/>
              </a:ext>
            </a:extLst>
          </p:cNvPr>
          <p:cNvSpPr/>
          <p:nvPr/>
        </p:nvSpPr>
        <p:spPr>
          <a:xfrm>
            <a:off x="2267050" y="5231231"/>
            <a:ext cx="7657901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 cure for a terrible disease has been found!”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2B399AE-C95F-41BD-A1D1-3B4129305F8F}"/>
              </a:ext>
            </a:extLst>
          </p:cNvPr>
          <p:cNvSpPr/>
          <p:nvPr/>
        </p:nvSpPr>
        <p:spPr>
          <a:xfrm>
            <a:off x="2267049" y="3136594"/>
            <a:ext cx="33844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AB20CEE-D7EE-4AB2-A026-26313BCF652E}"/>
              </a:ext>
            </a:extLst>
          </p:cNvPr>
          <p:cNvSpPr/>
          <p:nvPr/>
        </p:nvSpPr>
        <p:spPr>
          <a:xfrm>
            <a:off x="5319681" y="3136594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E74741-02F5-4F12-9FAF-1081A59D7E85}"/>
              </a:ext>
            </a:extLst>
          </p:cNvPr>
          <p:cNvSpPr/>
          <p:nvPr/>
        </p:nvSpPr>
        <p:spPr>
          <a:xfrm>
            <a:off x="2417836" y="4118293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4F13A-4131-446F-9C75-DB010FA5D632}"/>
              </a:ext>
            </a:extLst>
          </p:cNvPr>
          <p:cNvSpPr/>
          <p:nvPr/>
        </p:nvSpPr>
        <p:spPr>
          <a:xfrm>
            <a:off x="5319681" y="4345378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C4C3EC-8CF6-4D67-B1E0-C794F4417842}"/>
              </a:ext>
            </a:extLst>
          </p:cNvPr>
          <p:cNvSpPr/>
          <p:nvPr/>
        </p:nvSpPr>
        <p:spPr>
          <a:xfrm>
            <a:off x="7239601" y="4345378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F0D7B22-3257-4C55-BE29-A84B02EBED4A}"/>
              </a:ext>
            </a:extLst>
          </p:cNvPr>
          <p:cNvSpPr/>
          <p:nvPr/>
        </p:nvSpPr>
        <p:spPr>
          <a:xfrm>
            <a:off x="2267049" y="4566968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F5A2F33-772C-4693-9CEC-DF0C56C62127}"/>
              </a:ext>
            </a:extLst>
          </p:cNvPr>
          <p:cNvSpPr/>
          <p:nvPr/>
        </p:nvSpPr>
        <p:spPr>
          <a:xfrm>
            <a:off x="5319681" y="4566968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CD21D66-FEAC-4645-9AC1-F2DFF683AEB4}"/>
              </a:ext>
            </a:extLst>
          </p:cNvPr>
          <p:cNvSpPr/>
          <p:nvPr/>
        </p:nvSpPr>
        <p:spPr>
          <a:xfrm>
            <a:off x="7239601" y="4566968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8097072-2BF7-4652-B5C4-554F3E605B2B}"/>
              </a:ext>
            </a:extLst>
          </p:cNvPr>
          <p:cNvSpPr/>
          <p:nvPr/>
        </p:nvSpPr>
        <p:spPr>
          <a:xfrm>
            <a:off x="2297436" y="3140709"/>
            <a:ext cx="765790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   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-&gt; {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if(tweet != null &amp;&amp;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tweet.contains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("soccer")){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B552F52-D507-4379-B5EF-F1082174242A}"/>
              </a:ext>
            </a:extLst>
          </p:cNvPr>
          <p:cNvSpPr/>
          <p:nvPr/>
        </p:nvSpPr>
        <p:spPr>
          <a:xfrm>
            <a:off x="2267049" y="4352998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F77394C-C7DE-4C69-88F6-6114DE463CE9}"/>
              </a:ext>
            </a:extLst>
          </p:cNvPr>
          <p:cNvSpPr/>
          <p:nvPr/>
        </p:nvSpPr>
        <p:spPr>
          <a:xfrm>
            <a:off x="2297436" y="3805067"/>
            <a:ext cx="765790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   (String news) -&gt; {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if(tweet != null &amp;&amp; 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tweet.contains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 News about health... " + news);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D55E7EB-2415-4CD0-8D6B-02D3CC6DDD92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E0E3AFE-45CD-4AAB-819A-36ED6EEE06F7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F566E3D-D027-4754-97F7-29A3D50CD3C1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053C3D9-EE5E-4EAC-B763-A46083E536BD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C53B68-74E2-4873-A9BE-0837B99B8A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31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9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6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59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lvl="0"/>
            <a:r>
              <a:rPr lang="en-US" dirty="0"/>
              <a:t>Collection factories - Map</a:t>
            </a:r>
            <a:endParaRPr dirty="0"/>
          </a:p>
        </p:txBody>
      </p:sp>
      <p:sp>
        <p:nvSpPr>
          <p:cNvPr id="558" name="Google Shape;558;p59"/>
          <p:cNvSpPr txBox="1">
            <a:spLocks noGrp="1"/>
          </p:cNvSpPr>
          <p:nvPr>
            <p:ph type="body" idx="1"/>
          </p:nvPr>
        </p:nvSpPr>
        <p:spPr>
          <a:xfrm>
            <a:off x="529675" y="1651050"/>
            <a:ext cx="10250100" cy="16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300" dirty="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dirty="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-US" sz="2300" dirty="0" err="1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ageOfFriends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300" dirty="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dirty="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HashMap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&lt;&gt;();</a:t>
            </a:r>
            <a:endParaRPr sz="2300"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 err="1">
                <a:solidFill>
                  <a:srgbClr val="001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ageOfFriends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300" dirty="0" err="1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300" dirty="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dirty="0">
                <a:solidFill>
                  <a:srgbClr val="09885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2300"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 err="1">
                <a:solidFill>
                  <a:srgbClr val="001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ageOfFriends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300" dirty="0" err="1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put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300" dirty="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dirty="0">
                <a:solidFill>
                  <a:srgbClr val="09885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2300" dirty="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9" name="Google Shape;559;p59"/>
          <p:cNvSpPr txBox="1">
            <a:spLocks noGrp="1"/>
          </p:cNvSpPr>
          <p:nvPr>
            <p:ph type="body" idx="1"/>
          </p:nvPr>
        </p:nvSpPr>
        <p:spPr>
          <a:xfrm>
            <a:off x="529675" y="3429000"/>
            <a:ext cx="125346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3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-US" sz="23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ageOfFriends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3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3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of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>
                <a:solidFill>
                  <a:srgbClr val="09885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>
                <a:solidFill>
                  <a:srgbClr val="09885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2300">
              <a:solidFill>
                <a:srgbClr val="267F99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0" name="Google Shape;560;p59"/>
          <p:cNvSpPr txBox="1">
            <a:spLocks noGrp="1"/>
          </p:cNvSpPr>
          <p:nvPr>
            <p:ph type="body" idx="1"/>
          </p:nvPr>
        </p:nvSpPr>
        <p:spPr>
          <a:xfrm>
            <a:off x="529675" y="4308125"/>
            <a:ext cx="112545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Integer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ageOfFriends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3716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ofEntries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entry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"Raphael"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09885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32004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entry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"Olivia"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>
                <a:solidFill>
                  <a:srgbClr val="09885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));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67F99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5272B6-A854-4DCA-BA64-2BD448794BD2}"/>
              </a:ext>
            </a:extLst>
          </p:cNvPr>
          <p:cNvSpPr/>
          <p:nvPr/>
        </p:nvSpPr>
        <p:spPr>
          <a:xfrm>
            <a:off x="-165101" y="-125889"/>
            <a:ext cx="12522200" cy="28492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5B7D1F9A-6856-4E1B-8419-16DEECF0A173}"/>
              </a:ext>
            </a:extLst>
          </p:cNvPr>
          <p:cNvSpPr/>
          <p:nvPr/>
        </p:nvSpPr>
        <p:spPr>
          <a:xfrm>
            <a:off x="2267050" y="2885390"/>
            <a:ext cx="765790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C92C2-55BE-4477-8CB2-6620481099FD}"/>
              </a:ext>
            </a:extLst>
          </p:cNvPr>
          <p:cNvSpPr/>
          <p:nvPr/>
        </p:nvSpPr>
        <p:spPr>
          <a:xfrm>
            <a:off x="2267049" y="2885389"/>
            <a:ext cx="7657901" cy="3972611"/>
          </a:xfrm>
          <a:prstGeom prst="rect">
            <a:avLst/>
          </a:prstGeom>
          <a:noFill/>
          <a:ln w="57150"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768389-3DBD-45EF-9F28-3C87123B062A}"/>
              </a:ext>
            </a:extLst>
          </p:cNvPr>
          <p:cNvSpPr/>
          <p:nvPr/>
        </p:nvSpPr>
        <p:spPr>
          <a:xfrm>
            <a:off x="2267050" y="5980173"/>
            <a:ext cx="7657901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 cure for a terrible disease has been found!”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2B399AE-C95F-41BD-A1D1-3B4129305F8F}"/>
              </a:ext>
            </a:extLst>
          </p:cNvPr>
          <p:cNvSpPr/>
          <p:nvPr/>
        </p:nvSpPr>
        <p:spPr>
          <a:xfrm>
            <a:off x="2267049" y="3136594"/>
            <a:ext cx="33844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AB20CEE-D7EE-4AB2-A026-26313BCF652E}"/>
              </a:ext>
            </a:extLst>
          </p:cNvPr>
          <p:cNvSpPr/>
          <p:nvPr/>
        </p:nvSpPr>
        <p:spPr>
          <a:xfrm>
            <a:off x="5319681" y="3136594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E74741-02F5-4F12-9FAF-1081A59D7E85}"/>
              </a:ext>
            </a:extLst>
          </p:cNvPr>
          <p:cNvSpPr/>
          <p:nvPr/>
        </p:nvSpPr>
        <p:spPr>
          <a:xfrm>
            <a:off x="2417836" y="4118293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67473C-ABEB-4E01-B62D-B620683EE1C8}"/>
              </a:ext>
            </a:extLst>
          </p:cNvPr>
          <p:cNvSpPr/>
          <p:nvPr/>
        </p:nvSpPr>
        <p:spPr>
          <a:xfrm>
            <a:off x="2267049" y="4352998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4F13A-4131-446F-9C75-DB010FA5D632}"/>
              </a:ext>
            </a:extLst>
          </p:cNvPr>
          <p:cNvSpPr/>
          <p:nvPr/>
        </p:nvSpPr>
        <p:spPr>
          <a:xfrm>
            <a:off x="5319681" y="4352998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C4C3EC-8CF6-4D67-B1E0-C794F4417842}"/>
              </a:ext>
            </a:extLst>
          </p:cNvPr>
          <p:cNvSpPr/>
          <p:nvPr/>
        </p:nvSpPr>
        <p:spPr>
          <a:xfrm>
            <a:off x="2417836" y="5317081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F0D7B22-3257-4C55-BE29-A84B02EBED4A}"/>
              </a:ext>
            </a:extLst>
          </p:cNvPr>
          <p:cNvSpPr/>
          <p:nvPr/>
        </p:nvSpPr>
        <p:spPr>
          <a:xfrm>
            <a:off x="2267049" y="5751114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F5A2F33-772C-4693-9CEC-DF0C56C62127}"/>
              </a:ext>
            </a:extLst>
          </p:cNvPr>
          <p:cNvSpPr/>
          <p:nvPr/>
        </p:nvSpPr>
        <p:spPr>
          <a:xfrm>
            <a:off x="5319681" y="5751114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CD21D66-FEAC-4645-9AC1-F2DFF683AEB4}"/>
              </a:ext>
            </a:extLst>
          </p:cNvPr>
          <p:cNvSpPr/>
          <p:nvPr/>
        </p:nvSpPr>
        <p:spPr>
          <a:xfrm>
            <a:off x="5591209" y="5751114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8097072-2BF7-4652-B5C4-554F3E605B2B}"/>
              </a:ext>
            </a:extLst>
          </p:cNvPr>
          <p:cNvSpPr/>
          <p:nvPr/>
        </p:nvSpPr>
        <p:spPr>
          <a:xfrm>
            <a:off x="2297436" y="3140709"/>
            <a:ext cx="765790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   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-&gt; {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if(tweet != null &amp;&amp;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tweet.contains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("soccer")){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E005F48-2B02-47FB-8D06-7520D079B32D}"/>
              </a:ext>
            </a:extLst>
          </p:cNvPr>
          <p:cNvSpPr/>
          <p:nvPr/>
        </p:nvSpPr>
        <p:spPr>
          <a:xfrm>
            <a:off x="2297436" y="4357517"/>
            <a:ext cx="765790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   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-&gt; {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if(tweet != null &amp;&amp;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tweet.contains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 News about health... " + news);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E6B5E7-7E02-46EB-9D13-9821FD44527E}"/>
              </a:ext>
            </a:extLst>
          </p:cNvPr>
          <p:cNvSpPr/>
          <p:nvPr/>
        </p:nvSpPr>
        <p:spPr>
          <a:xfrm>
            <a:off x="5450574" y="5751114"/>
            <a:ext cx="330639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23734B1-F8C7-40B7-AE05-EFA92FD3CD6E}"/>
              </a:ext>
            </a:extLst>
          </p:cNvPr>
          <p:cNvSpPr/>
          <p:nvPr/>
        </p:nvSpPr>
        <p:spPr>
          <a:xfrm>
            <a:off x="198424" y="-3854478"/>
            <a:ext cx="5638549" cy="1600438"/>
          </a:xfrm>
          <a:prstGeom prst="rect">
            <a:avLst/>
          </a:prstGeom>
          <a:ln w="57150">
            <a:solidFill>
              <a:srgbClr val="00843B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ABCSport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rgbClr val="954F72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(“soccer")){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E132F86-7A24-4F95-A2C1-A0DB33E409E3}"/>
              </a:ext>
            </a:extLst>
          </p:cNvPr>
          <p:cNvSpPr/>
          <p:nvPr/>
        </p:nvSpPr>
        <p:spPr>
          <a:xfrm>
            <a:off x="6012275" y="-3854478"/>
            <a:ext cx="5981301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HealthDEF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rgbClr val="954F72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(“News about health... " + news);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6AD94B-17CD-4891-A92D-440CB48A78BA}"/>
              </a:ext>
            </a:extLst>
          </p:cNvPr>
          <p:cNvSpPr/>
          <p:nvPr/>
        </p:nvSpPr>
        <p:spPr>
          <a:xfrm>
            <a:off x="3105350" y="-2142916"/>
            <a:ext cx="5981301" cy="1600438"/>
          </a:xfrm>
          <a:prstGeom prst="rect">
            <a:avLst/>
          </a:prstGeom>
          <a:ln w="57150">
            <a:solidFill>
              <a:srgbClr val="703B56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rgbClr val="954F72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(“makeup")){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(“Beauty news... " + news);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DDC92E1-78B3-4422-A892-6B3D6ECE3ADB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585324-D965-4218-BE84-B75A2BDC2A82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4CB4AAF-19A6-4FA3-A45A-5F224F502330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2432A2C-4D9C-434B-AFB7-DE5BF1915659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1422B0-A39D-4F49-BDE4-58D36A351D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896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>
            <a:extLst>
              <a:ext uri="{FF2B5EF4-FFF2-40B4-BE49-F238E27FC236}">
                <a16:creationId xmlns:a16="http://schemas.microsoft.com/office/drawing/2014/main" id="{8E028DE3-3292-4BE8-AD63-D07427367FC8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538DC8B-184E-4612-AE04-8F722B5B2596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F56D3C5-7BB2-429A-90B6-90A4F1C4A00D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AA666DC-08B5-4138-A5DF-21ABC0324C04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chemeClr val="accent4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5B7D1F9A-6856-4E1B-8419-16DEECF0A173}"/>
              </a:ext>
            </a:extLst>
          </p:cNvPr>
          <p:cNvSpPr/>
          <p:nvPr/>
        </p:nvSpPr>
        <p:spPr>
          <a:xfrm>
            <a:off x="2267050" y="2885390"/>
            <a:ext cx="765790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C92C2-55BE-4477-8CB2-6620481099FD}"/>
              </a:ext>
            </a:extLst>
          </p:cNvPr>
          <p:cNvSpPr/>
          <p:nvPr/>
        </p:nvSpPr>
        <p:spPr>
          <a:xfrm>
            <a:off x="2267049" y="2885389"/>
            <a:ext cx="7657901" cy="3848509"/>
          </a:xfrm>
          <a:prstGeom prst="rect">
            <a:avLst/>
          </a:prstGeom>
          <a:noFill/>
          <a:ln w="57150"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768389-3DBD-45EF-9F28-3C87123B062A}"/>
              </a:ext>
            </a:extLst>
          </p:cNvPr>
          <p:cNvSpPr/>
          <p:nvPr/>
        </p:nvSpPr>
        <p:spPr>
          <a:xfrm>
            <a:off x="2267050" y="5980173"/>
            <a:ext cx="7657901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 cure for a terrible disease has been found!”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2B399AE-C95F-41BD-A1D1-3B4129305F8F}"/>
              </a:ext>
            </a:extLst>
          </p:cNvPr>
          <p:cNvSpPr/>
          <p:nvPr/>
        </p:nvSpPr>
        <p:spPr>
          <a:xfrm>
            <a:off x="2267049" y="3136594"/>
            <a:ext cx="33844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AB20CEE-D7EE-4AB2-A026-26313BCF652E}"/>
              </a:ext>
            </a:extLst>
          </p:cNvPr>
          <p:cNvSpPr/>
          <p:nvPr/>
        </p:nvSpPr>
        <p:spPr>
          <a:xfrm>
            <a:off x="5319681" y="3136594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E74741-02F5-4F12-9FAF-1081A59D7E85}"/>
              </a:ext>
            </a:extLst>
          </p:cNvPr>
          <p:cNvSpPr/>
          <p:nvPr/>
        </p:nvSpPr>
        <p:spPr>
          <a:xfrm>
            <a:off x="2417836" y="4118293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67473C-ABEB-4E01-B62D-B620683EE1C8}"/>
              </a:ext>
            </a:extLst>
          </p:cNvPr>
          <p:cNvSpPr/>
          <p:nvPr/>
        </p:nvSpPr>
        <p:spPr>
          <a:xfrm>
            <a:off x="2267049" y="4352998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4F13A-4131-446F-9C75-DB010FA5D632}"/>
              </a:ext>
            </a:extLst>
          </p:cNvPr>
          <p:cNvSpPr/>
          <p:nvPr/>
        </p:nvSpPr>
        <p:spPr>
          <a:xfrm>
            <a:off x="5319681" y="4352998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C4C3EC-8CF6-4D67-B1E0-C794F4417842}"/>
              </a:ext>
            </a:extLst>
          </p:cNvPr>
          <p:cNvSpPr/>
          <p:nvPr/>
        </p:nvSpPr>
        <p:spPr>
          <a:xfrm>
            <a:off x="2417836" y="5317081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F0D7B22-3257-4C55-BE29-A84B02EBED4A}"/>
              </a:ext>
            </a:extLst>
          </p:cNvPr>
          <p:cNvSpPr/>
          <p:nvPr/>
        </p:nvSpPr>
        <p:spPr>
          <a:xfrm>
            <a:off x="2267049" y="5751114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F5A2F33-772C-4693-9CEC-DF0C56C62127}"/>
              </a:ext>
            </a:extLst>
          </p:cNvPr>
          <p:cNvSpPr/>
          <p:nvPr/>
        </p:nvSpPr>
        <p:spPr>
          <a:xfrm>
            <a:off x="5319681" y="5751114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CD21D66-FEAC-4645-9AC1-F2DFF683AEB4}"/>
              </a:ext>
            </a:extLst>
          </p:cNvPr>
          <p:cNvSpPr/>
          <p:nvPr/>
        </p:nvSpPr>
        <p:spPr>
          <a:xfrm>
            <a:off x="5591209" y="5751114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8097072-2BF7-4652-B5C4-554F3E605B2B}"/>
              </a:ext>
            </a:extLst>
          </p:cNvPr>
          <p:cNvSpPr/>
          <p:nvPr/>
        </p:nvSpPr>
        <p:spPr>
          <a:xfrm>
            <a:off x="2297436" y="3140709"/>
            <a:ext cx="765790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   (String news) -&gt;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if(tweet != null &amp;&amp;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tweet.contains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("soccer")){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E005F48-2B02-47FB-8D06-7520D079B32D}"/>
              </a:ext>
            </a:extLst>
          </p:cNvPr>
          <p:cNvSpPr/>
          <p:nvPr/>
        </p:nvSpPr>
        <p:spPr>
          <a:xfrm>
            <a:off x="2297436" y="4357517"/>
            <a:ext cx="765790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   (String news) -&gt;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if(tweet != null &amp;&amp;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tweet.contains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 News about health... " + news);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E6B5E7-7E02-46EB-9D13-9821FD44527E}"/>
              </a:ext>
            </a:extLst>
          </p:cNvPr>
          <p:cNvSpPr/>
          <p:nvPr/>
        </p:nvSpPr>
        <p:spPr>
          <a:xfrm>
            <a:off x="5450574" y="5751114"/>
            <a:ext cx="330639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CFEE5C-B935-42A9-A648-C257A97F076E}"/>
              </a:ext>
            </a:extLst>
          </p:cNvPr>
          <p:cNvSpPr/>
          <p:nvPr/>
        </p:nvSpPr>
        <p:spPr>
          <a:xfrm>
            <a:off x="-631371" y="-457200"/>
            <a:ext cx="13454743" cy="7583714"/>
          </a:xfrm>
          <a:prstGeom prst="rect">
            <a:avLst/>
          </a:prstGeom>
          <a:solidFill>
            <a:schemeClr val="tx1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831E8FB-710E-407C-89EA-8B966DC4A721}"/>
              </a:ext>
            </a:extLst>
          </p:cNvPr>
          <p:cNvSpPr/>
          <p:nvPr/>
        </p:nvSpPr>
        <p:spPr>
          <a:xfrm>
            <a:off x="198424" y="1631382"/>
            <a:ext cx="5638549" cy="1600438"/>
          </a:xfrm>
          <a:prstGeom prst="rect">
            <a:avLst/>
          </a:prstGeom>
          <a:ln w="57150">
            <a:solidFill>
              <a:srgbClr val="00843B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ABCSport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rgbClr val="954F72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(“soccer")){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161AAA4-2DCB-4DFF-865D-795A1E62EFC9}"/>
              </a:ext>
            </a:extLst>
          </p:cNvPr>
          <p:cNvSpPr/>
          <p:nvPr/>
        </p:nvSpPr>
        <p:spPr>
          <a:xfrm>
            <a:off x="6012275" y="1631382"/>
            <a:ext cx="5981301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HealthDEF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rgbClr val="954F72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(“News about health... " + news);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083BB5C-CE63-419A-BA57-2825BD20CDFB}"/>
              </a:ext>
            </a:extLst>
          </p:cNvPr>
          <p:cNvSpPr/>
          <p:nvPr/>
        </p:nvSpPr>
        <p:spPr>
          <a:xfrm>
            <a:off x="3105350" y="3342944"/>
            <a:ext cx="5981301" cy="1600438"/>
          </a:xfrm>
          <a:prstGeom prst="rect">
            <a:avLst/>
          </a:prstGeom>
          <a:ln w="57150">
            <a:solidFill>
              <a:srgbClr val="703B56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rgbClr val="954F72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(“makeup")){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(“Beauty news... " + news);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E750DB-02B2-4DE5-829F-591D584916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545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19218149-DA37-4441-8705-E82B4724B94A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0B84E64-B1EF-4ADB-8D9A-A51478A990D3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FB36EF6-FD96-4376-9C41-ADD309DD1C89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42ABE62-9C36-49CB-8064-33F7D5CBC1CD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38FDE4-8E61-4B8B-A2BA-2A130CEB8927}"/>
              </a:ext>
            </a:extLst>
          </p:cNvPr>
          <p:cNvSpPr/>
          <p:nvPr/>
        </p:nvSpPr>
        <p:spPr>
          <a:xfrm>
            <a:off x="5504686" y="602705"/>
            <a:ext cx="1182629" cy="334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/>
              <a:t>Facebook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5E9A47-91C5-4C5D-831D-E0D0956322A1}"/>
              </a:ext>
            </a:extLst>
          </p:cNvPr>
          <p:cNvSpPr/>
          <p:nvPr/>
        </p:nvSpPr>
        <p:spPr>
          <a:xfrm>
            <a:off x="3976688" y="1790566"/>
            <a:ext cx="1182629" cy="4971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ABCSport.com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9A8AF-46A1-4274-BCDB-C6461F308E65}"/>
              </a:ext>
            </a:extLst>
          </p:cNvPr>
          <p:cNvSpPr/>
          <p:nvPr/>
        </p:nvSpPr>
        <p:spPr>
          <a:xfrm>
            <a:off x="5504686" y="1790566"/>
            <a:ext cx="1182629" cy="497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HealthDEF.com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6BAB80-2819-474F-B650-99EA00256067}"/>
              </a:ext>
            </a:extLst>
          </p:cNvPr>
          <p:cNvSpPr/>
          <p:nvPr/>
        </p:nvSpPr>
        <p:spPr>
          <a:xfrm>
            <a:off x="7032684" y="1790566"/>
            <a:ext cx="1182629" cy="49712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  <a:p>
            <a:pPr algn="ctr"/>
            <a:endParaRPr lang="en-GB" sz="1050" dirty="0"/>
          </a:p>
          <a:p>
            <a:pPr algn="ctr"/>
            <a:r>
              <a:rPr lang="en-GB" sz="1050" dirty="0"/>
              <a:t>BeautyGHI.com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6D0588C-6572-4A91-8F1B-016DF40CAAD1}"/>
              </a:ext>
            </a:extLst>
          </p:cNvPr>
          <p:cNvSpPr/>
          <p:nvPr/>
        </p:nvSpPr>
        <p:spPr>
          <a:xfrm>
            <a:off x="4308975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AE68F74-1A38-4FDA-85B8-B47241C0754E}"/>
              </a:ext>
            </a:extLst>
          </p:cNvPr>
          <p:cNvSpPr/>
          <p:nvPr/>
        </p:nvSpPr>
        <p:spPr>
          <a:xfrm>
            <a:off x="4568002" y="1801032"/>
            <a:ext cx="167452" cy="1622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F5EFC0-BEFC-4CE7-967C-C19B1274C548}"/>
              </a:ext>
            </a:extLst>
          </p:cNvPr>
          <p:cNvSpPr/>
          <p:nvPr/>
        </p:nvSpPr>
        <p:spPr>
          <a:xfrm>
            <a:off x="58369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A79514-7A5B-4C07-BECF-0F9DB26B489B}"/>
              </a:ext>
            </a:extLst>
          </p:cNvPr>
          <p:cNvSpPr/>
          <p:nvPr/>
        </p:nvSpPr>
        <p:spPr>
          <a:xfrm>
            <a:off x="6012275" y="1790566"/>
            <a:ext cx="167452" cy="162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88E7A6A-5346-4556-A227-8CE52127A874}"/>
              </a:ext>
            </a:extLst>
          </p:cNvPr>
          <p:cNvSpPr/>
          <p:nvPr/>
        </p:nvSpPr>
        <p:spPr>
          <a:xfrm>
            <a:off x="7349273" y="1832429"/>
            <a:ext cx="518054" cy="2145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060B6-04A6-4E06-A799-3BB42DCAFDB2}"/>
              </a:ext>
            </a:extLst>
          </p:cNvPr>
          <p:cNvSpPr/>
          <p:nvPr/>
        </p:nvSpPr>
        <p:spPr>
          <a:xfrm>
            <a:off x="7456547" y="1801032"/>
            <a:ext cx="167452" cy="1622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F5ADD9-E45F-4096-ABC5-824B82714614}"/>
              </a:ext>
            </a:extLst>
          </p:cNvPr>
          <p:cNvCxnSpPr>
            <a:cxnSpLocks/>
          </p:cNvCxnSpPr>
          <p:nvPr/>
        </p:nvCxnSpPr>
        <p:spPr>
          <a:xfrm flipV="1">
            <a:off x="4735454" y="945458"/>
            <a:ext cx="1101519" cy="850341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C7B7D82-6C3E-429E-B07D-24927487E05F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flipV="1">
            <a:off x="6096001" y="937609"/>
            <a:ext cx="0" cy="852958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80CC34-5CFD-4FE5-B123-58A020FD113B}"/>
              </a:ext>
            </a:extLst>
          </p:cNvPr>
          <p:cNvCxnSpPr>
            <a:cxnSpLocks/>
          </p:cNvCxnSpPr>
          <p:nvPr/>
        </p:nvCxnSpPr>
        <p:spPr>
          <a:xfrm flipH="1" flipV="1">
            <a:off x="6419490" y="945458"/>
            <a:ext cx="1037057" cy="837259"/>
          </a:xfrm>
          <a:prstGeom prst="straightConnector1">
            <a:avLst/>
          </a:prstGeom>
          <a:ln w="571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5B7D1F9A-6856-4E1B-8419-16DEECF0A173}"/>
              </a:ext>
            </a:extLst>
          </p:cNvPr>
          <p:cNvSpPr/>
          <p:nvPr/>
        </p:nvSpPr>
        <p:spPr>
          <a:xfrm>
            <a:off x="2267050" y="2885390"/>
            <a:ext cx="765790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GB" sz="16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C92C2-55BE-4477-8CB2-6620481099FD}"/>
              </a:ext>
            </a:extLst>
          </p:cNvPr>
          <p:cNvSpPr/>
          <p:nvPr/>
        </p:nvSpPr>
        <p:spPr>
          <a:xfrm>
            <a:off x="2267049" y="2885389"/>
            <a:ext cx="7657901" cy="3848509"/>
          </a:xfrm>
          <a:prstGeom prst="rect">
            <a:avLst/>
          </a:prstGeom>
          <a:noFill/>
          <a:ln w="57150"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1768389-3DBD-45EF-9F28-3C87123B062A}"/>
              </a:ext>
            </a:extLst>
          </p:cNvPr>
          <p:cNvSpPr/>
          <p:nvPr/>
        </p:nvSpPr>
        <p:spPr>
          <a:xfrm>
            <a:off x="2267050" y="5980173"/>
            <a:ext cx="7657901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.notifyObservers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 cure for a terrible disease has been found!”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2B399AE-C95F-41BD-A1D1-3B4129305F8F}"/>
              </a:ext>
            </a:extLst>
          </p:cNvPr>
          <p:cNvSpPr/>
          <p:nvPr/>
        </p:nvSpPr>
        <p:spPr>
          <a:xfrm>
            <a:off x="2267049" y="3136594"/>
            <a:ext cx="33844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AB20CEE-D7EE-4AB2-A026-26313BCF652E}"/>
              </a:ext>
            </a:extLst>
          </p:cNvPr>
          <p:cNvSpPr/>
          <p:nvPr/>
        </p:nvSpPr>
        <p:spPr>
          <a:xfrm>
            <a:off x="5319681" y="3136594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E74741-02F5-4F12-9FAF-1081A59D7E85}"/>
              </a:ext>
            </a:extLst>
          </p:cNvPr>
          <p:cNvSpPr/>
          <p:nvPr/>
        </p:nvSpPr>
        <p:spPr>
          <a:xfrm>
            <a:off x="2417836" y="4118293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67473C-ABEB-4E01-B62D-B620683EE1C8}"/>
              </a:ext>
            </a:extLst>
          </p:cNvPr>
          <p:cNvSpPr/>
          <p:nvPr/>
        </p:nvSpPr>
        <p:spPr>
          <a:xfrm>
            <a:off x="2267049" y="4352998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4F13A-4131-446F-9C75-DB010FA5D632}"/>
              </a:ext>
            </a:extLst>
          </p:cNvPr>
          <p:cNvSpPr/>
          <p:nvPr/>
        </p:nvSpPr>
        <p:spPr>
          <a:xfrm>
            <a:off x="5319681" y="4352998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C4C3EC-8CF6-4D67-B1E0-C794F4417842}"/>
              </a:ext>
            </a:extLst>
          </p:cNvPr>
          <p:cNvSpPr/>
          <p:nvPr/>
        </p:nvSpPr>
        <p:spPr>
          <a:xfrm>
            <a:off x="2417836" y="5317081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F0D7B22-3257-4C55-BE29-A84B02EBED4A}"/>
              </a:ext>
            </a:extLst>
          </p:cNvPr>
          <p:cNvSpPr/>
          <p:nvPr/>
        </p:nvSpPr>
        <p:spPr>
          <a:xfrm>
            <a:off x="2267049" y="5751114"/>
            <a:ext cx="33336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 err="1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facebook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.registerObserver</a:t>
            </a:r>
            <a:endParaRPr lang="en-GB" sz="1600" dirty="0">
              <a:solidFill>
                <a:srgbClr val="262626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F5A2F33-772C-4693-9CEC-DF0C56C62127}"/>
              </a:ext>
            </a:extLst>
          </p:cNvPr>
          <p:cNvSpPr/>
          <p:nvPr/>
        </p:nvSpPr>
        <p:spPr>
          <a:xfrm>
            <a:off x="5319681" y="5751114"/>
            <a:ext cx="41754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CD21D66-FEAC-4645-9AC1-F2DFF683AEB4}"/>
              </a:ext>
            </a:extLst>
          </p:cNvPr>
          <p:cNvSpPr/>
          <p:nvPr/>
        </p:nvSpPr>
        <p:spPr>
          <a:xfrm>
            <a:off x="5591209" y="5751114"/>
            <a:ext cx="641794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8097072-2BF7-4652-B5C4-554F3E605B2B}"/>
              </a:ext>
            </a:extLst>
          </p:cNvPr>
          <p:cNvSpPr/>
          <p:nvPr/>
        </p:nvSpPr>
        <p:spPr>
          <a:xfrm>
            <a:off x="2297436" y="3140709"/>
            <a:ext cx="765790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   (String news) -&gt;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if(tweet != null &amp;&amp;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tweet.contains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("soccer")){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E005F48-2B02-47FB-8D06-7520D079B32D}"/>
              </a:ext>
            </a:extLst>
          </p:cNvPr>
          <p:cNvSpPr/>
          <p:nvPr/>
        </p:nvSpPr>
        <p:spPr>
          <a:xfrm>
            <a:off x="2297436" y="4357517"/>
            <a:ext cx="765790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	   (String news) -&gt; 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if(tweet != null &amp;&amp;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tweet.contains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GB" sz="1600" dirty="0" err="1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 News about health... " + news);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E6B5E7-7E02-46EB-9D13-9821FD44527E}"/>
              </a:ext>
            </a:extLst>
          </p:cNvPr>
          <p:cNvSpPr/>
          <p:nvPr/>
        </p:nvSpPr>
        <p:spPr>
          <a:xfrm>
            <a:off x="5450574" y="5751114"/>
            <a:ext cx="330639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CFEE5C-B935-42A9-A648-C257A97F076E}"/>
              </a:ext>
            </a:extLst>
          </p:cNvPr>
          <p:cNvSpPr/>
          <p:nvPr/>
        </p:nvSpPr>
        <p:spPr>
          <a:xfrm>
            <a:off x="-631371" y="-457200"/>
            <a:ext cx="13454743" cy="7583714"/>
          </a:xfrm>
          <a:prstGeom prst="rect">
            <a:avLst/>
          </a:prstGeom>
          <a:solidFill>
            <a:schemeClr val="tx1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831E8FB-710E-407C-89EA-8B966DC4A721}"/>
              </a:ext>
            </a:extLst>
          </p:cNvPr>
          <p:cNvSpPr/>
          <p:nvPr/>
        </p:nvSpPr>
        <p:spPr>
          <a:xfrm>
            <a:off x="198424" y="1453900"/>
            <a:ext cx="5638549" cy="2708434"/>
          </a:xfrm>
          <a:prstGeom prst="rect">
            <a:avLst/>
          </a:prstGeom>
          <a:ln w="57150">
            <a:solidFill>
              <a:srgbClr val="00843B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ABCSport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rgbClr val="954F72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(“soccer")){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("Yet more news... " + news);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161AAA4-2DCB-4DFF-865D-795A1E62EFC9}"/>
              </a:ext>
            </a:extLst>
          </p:cNvPr>
          <p:cNvSpPr/>
          <p:nvPr/>
        </p:nvSpPr>
        <p:spPr>
          <a:xfrm>
            <a:off x="6012275" y="1453582"/>
            <a:ext cx="5981301" cy="2708434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HealthDEF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rgbClr val="954F72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(“disease")){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(“News about health... " + news);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083BB5C-CE63-419A-BA57-2825BD20CDFB}"/>
              </a:ext>
            </a:extLst>
          </p:cNvPr>
          <p:cNvSpPr/>
          <p:nvPr/>
        </p:nvSpPr>
        <p:spPr>
          <a:xfrm>
            <a:off x="3105350" y="4295677"/>
            <a:ext cx="5981301" cy="2708434"/>
          </a:xfrm>
          <a:prstGeom prst="rect">
            <a:avLst/>
          </a:prstGeom>
          <a:ln w="57150">
            <a:solidFill>
              <a:srgbClr val="703B56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 </a:t>
            </a:r>
            <a:r>
              <a:rPr lang="en-GB" sz="1400" b="1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BeautyGHI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rgbClr val="954F72"/>
                </a:solidFill>
                <a:latin typeface="Segoe UI" panose="020B0502040204020203" pitchFamily="34" charset="0"/>
                <a:ea typeface="Source Code Pro" panose="020B0509030403020204" pitchFamily="49" charset="0"/>
                <a:cs typeface="Segoe UI" panose="020B0502040204020203" pitchFamily="34" charset="0"/>
              </a:rPr>
              <a:t>Observer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public void </a:t>
            </a:r>
            <a:r>
              <a:rPr lang="en-GB" sz="14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process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news) 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if(news != null &amp;&amp;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news.contains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(“makeup")){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sz="14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(“Beauty news... " + news);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en-GB" sz="1400" b="1" dirty="0">
              <a:solidFill>
                <a:schemeClr val="accent2">
                  <a:lumMod val="60000"/>
                  <a:lumOff val="4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en-GB" sz="14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BF57F1-64A6-4BC9-94B9-5EBB2B4057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98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19218149-DA37-4441-8705-E82B4724B94A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0B84E64-B1EF-4ADB-8D9A-A51478A990D3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FB36EF6-FD96-4376-9C41-ADD309DD1C89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42ABE62-9C36-49CB-8064-33F7D5CBC1CD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3737-4384-4DA1-81F8-86043C96DE3A}"/>
              </a:ext>
            </a:extLst>
          </p:cNvPr>
          <p:cNvSpPr txBox="1"/>
          <p:nvPr/>
        </p:nvSpPr>
        <p:spPr>
          <a:xfrm>
            <a:off x="5370481" y="36144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Observer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7A27C47-EA0B-49B2-B822-501FFDD07C5C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8CFB6F-CFD4-4C59-B0B2-F9657E9E21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088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07CA0E38-9F40-476A-A86C-99277E060861}"/>
              </a:ext>
            </a:extLst>
          </p:cNvPr>
          <p:cNvSpPr/>
          <p:nvPr/>
        </p:nvSpPr>
        <p:spPr>
          <a:xfrm>
            <a:off x="4693771" y="1000574"/>
            <a:ext cx="2804457" cy="738664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interface </a:t>
            </a:r>
            <a:r>
              <a:rPr lang="en-GB" sz="14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void info();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2E63040-51C4-4F6F-8EF5-5765BFB2A9A0}"/>
              </a:ext>
            </a:extLst>
          </p:cNvPr>
          <p:cNvSpPr/>
          <p:nvPr/>
        </p:nvSpPr>
        <p:spPr>
          <a:xfrm>
            <a:off x="548343" y="2102308"/>
            <a:ext cx="4836458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@Override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void info()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0BCFD8-69AA-4363-A2BF-2AAE9909229E}"/>
              </a:ext>
            </a:extLst>
          </p:cNvPr>
          <p:cNvSpPr/>
          <p:nvPr/>
        </p:nvSpPr>
        <p:spPr>
          <a:xfrm>
            <a:off x="6935627" y="2102308"/>
            <a:ext cx="4836458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@Override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void info()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(“Pepsi");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2254D49-38DA-422F-9B58-33E99B294415}"/>
              </a:ext>
            </a:extLst>
          </p:cNvPr>
          <p:cNvSpPr/>
          <p:nvPr/>
        </p:nvSpPr>
        <p:spPr>
          <a:xfrm>
            <a:off x="3677771" y="4428887"/>
            <a:ext cx="4836458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@Override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void info()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F2580A3-9132-4232-8489-18A619EF9F83}"/>
              </a:ext>
            </a:extLst>
          </p:cNvPr>
          <p:cNvCxnSpPr>
            <a:stCxn id="52" idx="0"/>
          </p:cNvCxnSpPr>
          <p:nvPr/>
        </p:nvCxnSpPr>
        <p:spPr>
          <a:xfrm flipH="1" flipV="1">
            <a:off x="6095999" y="1739238"/>
            <a:ext cx="1" cy="2689649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5D26C20-1794-4C2E-9C1D-23510F45959F}"/>
              </a:ext>
            </a:extLst>
          </p:cNvPr>
          <p:cNvCxnSpPr>
            <a:cxnSpLocks/>
          </p:cNvCxnSpPr>
          <p:nvPr/>
        </p:nvCxnSpPr>
        <p:spPr>
          <a:xfrm flipV="1">
            <a:off x="4049086" y="1739238"/>
            <a:ext cx="1402228" cy="363070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E1E1DF-9C5F-4AD7-B370-D82891841298}"/>
              </a:ext>
            </a:extLst>
          </p:cNvPr>
          <p:cNvCxnSpPr>
            <a:cxnSpLocks/>
          </p:cNvCxnSpPr>
          <p:nvPr/>
        </p:nvCxnSpPr>
        <p:spPr>
          <a:xfrm flipH="1" flipV="1">
            <a:off x="7029975" y="1739238"/>
            <a:ext cx="1290840" cy="363070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298785" y="3688862"/>
            <a:ext cx="5594430" cy="213366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lt1">
                  <a:alpha val="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AEA244-A54D-445F-9068-6EE7AEDDE26F}"/>
              </a:ext>
            </a:extLst>
          </p:cNvPr>
          <p:cNvSpPr/>
          <p:nvPr/>
        </p:nvSpPr>
        <p:spPr>
          <a:xfrm>
            <a:off x="3298785" y="3688862"/>
            <a:ext cx="5594430" cy="138499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ShapeFactory</a:t>
            </a:r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public static Product </a:t>
            </a:r>
            <a:r>
              <a:rPr lang="en-GB" sz="1400" b="1" dirty="0" err="1">
                <a:solidFill>
                  <a:schemeClr val="accent4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createShape</a:t>
            </a:r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 {</a:t>
            </a:r>
          </a:p>
          <a:p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switch(name){</a:t>
            </a:r>
          </a:p>
          <a:p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case "loan": return new Loan();</a:t>
            </a:r>
          </a:p>
          <a:p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case "stock": return new Stock();</a:t>
            </a:r>
          </a:p>
          <a:p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case "bond": return new Bond();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5FCA3F-BB75-4690-90AE-A170674EF610}"/>
              </a:ext>
            </a:extLst>
          </p:cNvPr>
          <p:cNvSpPr/>
          <p:nvPr/>
        </p:nvSpPr>
        <p:spPr>
          <a:xfrm>
            <a:off x="3298785" y="4995991"/>
            <a:ext cx="5594430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4674CD-C5DE-4689-889D-AE712CA218B0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6CA9DE4-CF32-42BC-964D-21B7D897DA17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E2F084-196B-4F00-A232-32F5A22E79B7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A5D6C6A-8E31-4169-A957-71B18FF0E7EF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48799F4-3C80-4604-AD86-6EA7DFDCFBF0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2ACA1-4FF9-412F-B346-841A2F45B7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21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07CA0E38-9F40-476A-A86C-99277E060861}"/>
              </a:ext>
            </a:extLst>
          </p:cNvPr>
          <p:cNvSpPr/>
          <p:nvPr/>
        </p:nvSpPr>
        <p:spPr>
          <a:xfrm>
            <a:off x="4693771" y="-5339336"/>
            <a:ext cx="2804457" cy="738664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interface </a:t>
            </a:r>
            <a:r>
              <a:rPr lang="en-GB" sz="14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void info();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2E63040-51C4-4F6F-8EF5-5765BFB2A9A0}"/>
              </a:ext>
            </a:extLst>
          </p:cNvPr>
          <p:cNvSpPr/>
          <p:nvPr/>
        </p:nvSpPr>
        <p:spPr>
          <a:xfrm>
            <a:off x="548343" y="-4237602"/>
            <a:ext cx="4836458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@Override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void info()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0BCFD8-69AA-4363-A2BF-2AAE9909229E}"/>
              </a:ext>
            </a:extLst>
          </p:cNvPr>
          <p:cNvSpPr/>
          <p:nvPr/>
        </p:nvSpPr>
        <p:spPr>
          <a:xfrm>
            <a:off x="6935627" y="-4237602"/>
            <a:ext cx="4836458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@Override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void info()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(“Pepsi");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2254D49-38DA-422F-9B58-33E99B294415}"/>
              </a:ext>
            </a:extLst>
          </p:cNvPr>
          <p:cNvSpPr/>
          <p:nvPr/>
        </p:nvSpPr>
        <p:spPr>
          <a:xfrm>
            <a:off x="3677771" y="-1911023"/>
            <a:ext cx="4836458" cy="1600438"/>
          </a:xfrm>
          <a:prstGeom prst="rect">
            <a:avLst/>
          </a:prstGeom>
          <a:ln w="57150">
            <a:solidFill>
              <a:srgbClr val="EAB200"/>
            </a:solidFill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implements </a:t>
            </a:r>
            <a:r>
              <a:rPr lang="en-GB" sz="14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@Override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void info()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(“7Up");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F2580A3-9132-4232-8489-18A619EF9F83}"/>
              </a:ext>
            </a:extLst>
          </p:cNvPr>
          <p:cNvCxnSpPr>
            <a:stCxn id="52" idx="0"/>
          </p:cNvCxnSpPr>
          <p:nvPr/>
        </p:nvCxnSpPr>
        <p:spPr>
          <a:xfrm flipH="1" flipV="1">
            <a:off x="6095999" y="-4600672"/>
            <a:ext cx="1" cy="2689649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5D26C20-1794-4C2E-9C1D-23510F45959F}"/>
              </a:ext>
            </a:extLst>
          </p:cNvPr>
          <p:cNvCxnSpPr>
            <a:cxnSpLocks/>
          </p:cNvCxnSpPr>
          <p:nvPr/>
        </p:nvCxnSpPr>
        <p:spPr>
          <a:xfrm flipV="1">
            <a:off x="4049086" y="-4600672"/>
            <a:ext cx="1402228" cy="363070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E1E1DF-9C5F-4AD7-B370-D82891841298}"/>
              </a:ext>
            </a:extLst>
          </p:cNvPr>
          <p:cNvCxnSpPr>
            <a:cxnSpLocks/>
          </p:cNvCxnSpPr>
          <p:nvPr/>
        </p:nvCxnSpPr>
        <p:spPr>
          <a:xfrm flipH="1" flipV="1">
            <a:off x="7029975" y="-4600672"/>
            <a:ext cx="1290840" cy="363070"/>
          </a:xfrm>
          <a:prstGeom prst="straightConnector1">
            <a:avLst/>
          </a:prstGeom>
          <a:ln w="762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298785" y="2362170"/>
            <a:ext cx="5594430" cy="2133661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AEA244-A54D-445F-9068-6EE7AEDDE26F}"/>
              </a:ext>
            </a:extLst>
          </p:cNvPr>
          <p:cNvSpPr/>
          <p:nvPr/>
        </p:nvSpPr>
        <p:spPr>
          <a:xfrm>
            <a:off x="3298785" y="2362170"/>
            <a:ext cx="5594430" cy="138499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public static Product </a:t>
            </a:r>
            <a:r>
              <a:rPr lang="en-GB" sz="1400" b="1" dirty="0" err="1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switch(name){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Pepsi();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5FCA3F-BB75-4690-90AE-A170674EF610}"/>
              </a:ext>
            </a:extLst>
          </p:cNvPr>
          <p:cNvSpPr/>
          <p:nvPr/>
        </p:nvSpPr>
        <p:spPr>
          <a:xfrm>
            <a:off x="3298785" y="3669299"/>
            <a:ext cx="5594430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105722-091A-480B-8A76-FCC63288DB29}"/>
              </a:ext>
            </a:extLst>
          </p:cNvPr>
          <p:cNvSpPr/>
          <p:nvPr/>
        </p:nvSpPr>
        <p:spPr>
          <a:xfrm>
            <a:off x="3022973" y="4672341"/>
            <a:ext cx="7911727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en-GB" sz="1400" b="1" dirty="0" err="1">
                <a:solidFill>
                  <a:srgbClr val="AA728E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</a:t>
            </a:r>
            <a:r>
              <a:rPr lang="en-GB" sz="14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”);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A502AA-92E8-4F91-8060-8C0300C8F14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4D4B51-78F8-4217-9E65-2E30A4E09A2B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81C05E6-A767-4364-B7AA-AC1CD71D9BBC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D37A82-8D96-4D2C-B1FC-615BA376E7F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EB60B4-899E-4D43-979C-F2F4E7A3D344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0B8B05-1D1E-4747-B0A2-D32D3E007B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6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298785" y="1383207"/>
            <a:ext cx="5594430" cy="2133661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AEA244-A54D-445F-9068-6EE7AEDDE26F}"/>
              </a:ext>
            </a:extLst>
          </p:cNvPr>
          <p:cNvSpPr/>
          <p:nvPr/>
        </p:nvSpPr>
        <p:spPr>
          <a:xfrm>
            <a:off x="3298785" y="1383207"/>
            <a:ext cx="5594430" cy="138499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public static Product </a:t>
            </a:r>
            <a:r>
              <a:rPr lang="en-GB" sz="1400" b="1" dirty="0" err="1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switch(name){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Pepsi();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5FCA3F-BB75-4690-90AE-A170674EF610}"/>
              </a:ext>
            </a:extLst>
          </p:cNvPr>
          <p:cNvSpPr/>
          <p:nvPr/>
        </p:nvSpPr>
        <p:spPr>
          <a:xfrm>
            <a:off x="3298785" y="2690336"/>
            <a:ext cx="5594430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DFFA03-1C05-415F-A4CF-9ED0AF3AE4F6}"/>
              </a:ext>
            </a:extLst>
          </p:cNvPr>
          <p:cNvSpPr/>
          <p:nvPr/>
        </p:nvSpPr>
        <p:spPr>
          <a:xfrm>
            <a:off x="3022973" y="3705999"/>
            <a:ext cx="7683127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en-GB" sz="1400" b="1" dirty="0" err="1">
                <a:solidFill>
                  <a:srgbClr val="AA728E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”);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5C91D0-A372-4C68-9BD0-9DEE451EAE74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A6FFCD-4760-451F-9556-15EF616AA0A1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7C923B-26BB-4FDA-9A1B-1A9E0AB67045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494F49-41B9-441E-B0F0-A196CC6E89E2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4A4E47-6B6A-4609-BE08-4370F7B5A80E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BF75B4-216E-4D2A-AFAA-EB0268CDAA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312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298785" y="1383207"/>
            <a:ext cx="5594430" cy="2512518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AEA244-A54D-445F-9068-6EE7AEDDE26F}"/>
              </a:ext>
            </a:extLst>
          </p:cNvPr>
          <p:cNvSpPr/>
          <p:nvPr/>
        </p:nvSpPr>
        <p:spPr>
          <a:xfrm>
            <a:off x="3298785" y="1383207"/>
            <a:ext cx="5594430" cy="138499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public static Product </a:t>
            </a:r>
            <a:r>
              <a:rPr lang="en-GB" sz="1400" b="1" dirty="0" err="1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switch(name){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Pepsi();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5FCA3F-BB75-4690-90AE-A170674EF610}"/>
              </a:ext>
            </a:extLst>
          </p:cNvPr>
          <p:cNvSpPr/>
          <p:nvPr/>
        </p:nvSpPr>
        <p:spPr>
          <a:xfrm>
            <a:off x="3298785" y="3150214"/>
            <a:ext cx="5594430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DFFA03-1C05-415F-A4CF-9ED0AF3AE4F6}"/>
              </a:ext>
            </a:extLst>
          </p:cNvPr>
          <p:cNvSpPr/>
          <p:nvPr/>
        </p:nvSpPr>
        <p:spPr>
          <a:xfrm>
            <a:off x="3022973" y="4046432"/>
            <a:ext cx="7654552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en-GB" sz="1400" b="1" dirty="0" err="1">
                <a:solidFill>
                  <a:srgbClr val="AA728E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”);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586996-679A-425E-8842-0D6D9121E987}"/>
              </a:ext>
            </a:extLst>
          </p:cNvPr>
          <p:cNvSpPr/>
          <p:nvPr/>
        </p:nvSpPr>
        <p:spPr>
          <a:xfrm>
            <a:off x="3298785" y="2878100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“tiger": return new Tiger();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D4AC6F-690D-4F1E-BCC3-59B2109C7AA9}"/>
              </a:ext>
            </a:extLst>
          </p:cNvPr>
          <p:cNvSpPr/>
          <p:nvPr/>
        </p:nvSpPr>
        <p:spPr>
          <a:xfrm>
            <a:off x="2776407" y="3105835"/>
            <a:ext cx="8072568" cy="64633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b="1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b="1" dirty="0" err="1">
                <a:solidFill>
                  <a:schemeClr val="accent2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b="1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b="1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b="1" dirty="0" err="1">
                <a:solidFill>
                  <a:schemeClr val="accent2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82618C-904C-4F82-B872-DD831DF9F974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0B5123-2637-47A9-8002-54E5EDCBC06B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96C219-3AE3-48E3-87E4-85B980BDEF9C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3338EA-E9AE-4FF9-8204-306264C1A570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E7C991-8062-4834-A8CE-167ABB91F82E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68B97B-D85C-49F5-AD26-83472B82B3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655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DFFA03-1C05-415F-A4CF-9ED0AF3AE4F6}"/>
              </a:ext>
            </a:extLst>
          </p:cNvPr>
          <p:cNvSpPr/>
          <p:nvPr/>
        </p:nvSpPr>
        <p:spPr>
          <a:xfrm>
            <a:off x="3401247" y="3969571"/>
            <a:ext cx="8085903" cy="27699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200" b="1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200" b="1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en-GB" sz="1200" b="1" dirty="0" err="1">
                <a:solidFill>
                  <a:srgbClr val="AA728E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”);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483273" y="1383207"/>
            <a:ext cx="5225455" cy="214569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AEA244-A54D-445F-9068-6EE7AEDDE26F}"/>
              </a:ext>
            </a:extLst>
          </p:cNvPr>
          <p:cNvSpPr/>
          <p:nvPr/>
        </p:nvSpPr>
        <p:spPr>
          <a:xfrm>
            <a:off x="3483273" y="1383207"/>
            <a:ext cx="5225455" cy="120032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200" b="1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public static Product </a:t>
            </a:r>
            <a:r>
              <a:rPr lang="en-GB" sz="1200" b="1" dirty="0" err="1">
                <a:solidFill>
                  <a:schemeClr val="accent4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 {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switch(name){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Pepsi();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5FCA3F-BB75-4690-90AE-A170674EF610}"/>
              </a:ext>
            </a:extLst>
          </p:cNvPr>
          <p:cNvSpPr/>
          <p:nvPr/>
        </p:nvSpPr>
        <p:spPr>
          <a:xfrm>
            <a:off x="3483273" y="2838952"/>
            <a:ext cx="5225455" cy="64633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586996-679A-425E-8842-0D6D9121E987}"/>
              </a:ext>
            </a:extLst>
          </p:cNvPr>
          <p:cNvSpPr/>
          <p:nvPr/>
        </p:nvSpPr>
        <p:spPr>
          <a:xfrm>
            <a:off x="3483273" y="2602042"/>
            <a:ext cx="5225455" cy="28747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“tiger": return new Tiger();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15E97-A3DE-4AF7-BB3A-9AC437A4159D}"/>
              </a:ext>
            </a:extLst>
          </p:cNvPr>
          <p:cNvSpPr/>
          <p:nvPr/>
        </p:nvSpPr>
        <p:spPr>
          <a:xfrm>
            <a:off x="3293204" y="3167390"/>
            <a:ext cx="6488971" cy="52322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FC7C53-7B62-44FB-8A5E-1DAC4B65706C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4139EF-BF97-4DA3-ABDE-9EBE9598A02A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48B7E9-AD10-429D-8720-2C150DF9B4FA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E6AE2B-3718-4B86-8F17-28E062E9A0E2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77E1E3-2D35-4802-BDE6-53CA10AD24F7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B09C25-E370-47B8-A158-171AC521BB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240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483273" y="1383207"/>
            <a:ext cx="5225455" cy="214569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15E97-A3DE-4AF7-BB3A-9AC437A4159D}"/>
              </a:ext>
            </a:extLst>
          </p:cNvPr>
          <p:cNvSpPr/>
          <p:nvPr/>
        </p:nvSpPr>
        <p:spPr>
          <a:xfrm>
            <a:off x="3293204" y="1201362"/>
            <a:ext cx="6469921" cy="52322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19C799-CE80-4B4F-81F2-F6DF68304145}"/>
              </a:ext>
            </a:extLst>
          </p:cNvPr>
          <p:cNvSpPr/>
          <p:nvPr/>
        </p:nvSpPr>
        <p:spPr>
          <a:xfrm>
            <a:off x="3298785" y="2549268"/>
            <a:ext cx="5594430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public static Product </a:t>
            </a:r>
            <a:r>
              <a:rPr lang="en-GB" sz="1400" b="1" dirty="0" err="1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switch(name){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       : return new Pepsi();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          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         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27F54C-C5DA-4BC1-A717-1224686A86F2}"/>
              </a:ext>
            </a:extLst>
          </p:cNvPr>
          <p:cNvSpPr/>
          <p:nvPr/>
        </p:nvSpPr>
        <p:spPr>
          <a:xfrm>
            <a:off x="4442547" y="3182456"/>
            <a:ext cx="4258223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97811F-B513-44FC-A136-FC44AD9FA2A7}"/>
              </a:ext>
            </a:extLst>
          </p:cNvPr>
          <p:cNvSpPr/>
          <p:nvPr/>
        </p:nvSpPr>
        <p:spPr>
          <a:xfrm>
            <a:off x="3298785" y="2265882"/>
            <a:ext cx="5594430" cy="2610918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5BA50B-6626-4EFD-AE40-0FAD80572D06}"/>
              </a:ext>
            </a:extLst>
          </p:cNvPr>
          <p:cNvSpPr/>
          <p:nvPr/>
        </p:nvSpPr>
        <p:spPr>
          <a:xfrm>
            <a:off x="3307762" y="2274866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0A0674-6E5A-4C31-8002-65AFCA91A3A9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D4A328-3410-418D-ADD3-F17E3DB682A1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2C521F-53E9-44B0-B345-E35ED9EAFAB6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5CBC5D-FA83-4D5E-AFE0-F32D3B947631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387579-EC9F-4259-A91E-E8C822B3E021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D8701A-4FAF-470F-B3FB-4CED621488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625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0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60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Collection factories</a:t>
            </a:r>
            <a:endParaRPr/>
          </a:p>
        </p:txBody>
      </p:sp>
      <p:graphicFrame>
        <p:nvGraphicFramePr>
          <p:cNvPr id="568" name="Google Shape;568;p60"/>
          <p:cNvGraphicFramePr/>
          <p:nvPr/>
        </p:nvGraphicFramePr>
        <p:xfrm>
          <a:off x="952500" y="1600200"/>
          <a:ext cx="10287000" cy="38403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2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CC4125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List</a:t>
                      </a:r>
                      <a:r>
                        <a:rPr lang="en-US" sz="24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- </a:t>
                      </a:r>
                      <a:r>
                        <a:rPr lang="en-US" sz="2400" b="1">
                          <a:solidFill>
                            <a:srgbClr val="F1C232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Set</a:t>
                      </a:r>
                      <a:r>
                        <a:rPr lang="en-US" sz="24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- </a:t>
                      </a:r>
                      <a:r>
                        <a:rPr lang="en-US" sz="2400" b="1">
                          <a:solidFill>
                            <a:srgbClr val="45818E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Map</a:t>
                      </a:r>
                      <a:endParaRPr sz="2400" b="1">
                        <a:solidFill>
                          <a:srgbClr val="45818E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Notes</a:t>
                      </a:r>
                      <a:endParaRPr sz="24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AF00D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new</a:t>
                      </a: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operator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Dynamic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Write long code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Need init capacity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CC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Arrays.asList()</a:t>
                      </a:r>
                      <a:endParaRPr sz="2400">
                        <a:solidFill>
                          <a:srgbClr val="CC0000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Convenient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Fixed-size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795E26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.of()</a:t>
                      </a:r>
                      <a:endParaRPr sz="2400">
                        <a:solidFill>
                          <a:srgbClr val="795E26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Concise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Overloaded variants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Java 9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5818E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Map.ofEntries(</a:t>
                      </a:r>
                      <a:endParaRPr sz="2400">
                        <a:solidFill>
                          <a:srgbClr val="45818E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5818E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entry(k,v))</a:t>
                      </a:r>
                      <a:endParaRPr sz="2400">
                        <a:solidFill>
                          <a:srgbClr val="45818E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wrap up by entry()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&gt;10 elements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Java 9</a:t>
                      </a:r>
                      <a:endParaRPr sz="24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483273" y="1383207"/>
            <a:ext cx="5225455" cy="214569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15E97-A3DE-4AF7-BB3A-9AC437A4159D}"/>
              </a:ext>
            </a:extLst>
          </p:cNvPr>
          <p:cNvSpPr/>
          <p:nvPr/>
        </p:nvSpPr>
        <p:spPr>
          <a:xfrm>
            <a:off x="3293204" y="1201362"/>
            <a:ext cx="7298596" cy="52322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27F54C-C5DA-4BC1-A717-1224686A86F2}"/>
              </a:ext>
            </a:extLst>
          </p:cNvPr>
          <p:cNvSpPr/>
          <p:nvPr/>
        </p:nvSpPr>
        <p:spPr>
          <a:xfrm>
            <a:off x="4413972" y="3201506"/>
            <a:ext cx="4258223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97811F-B513-44FC-A136-FC44AD9FA2A7}"/>
              </a:ext>
            </a:extLst>
          </p:cNvPr>
          <p:cNvSpPr/>
          <p:nvPr/>
        </p:nvSpPr>
        <p:spPr>
          <a:xfrm>
            <a:off x="3298784" y="2265882"/>
            <a:ext cx="7084735" cy="2133661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5BA50B-6626-4EFD-AE40-0FAD80572D06}"/>
              </a:ext>
            </a:extLst>
          </p:cNvPr>
          <p:cNvSpPr/>
          <p:nvPr/>
        </p:nvSpPr>
        <p:spPr>
          <a:xfrm>
            <a:off x="3307762" y="2274866"/>
            <a:ext cx="5594430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EAD1FE-AFFD-4CE9-AE1E-382C2EB3ABB4}"/>
              </a:ext>
            </a:extLst>
          </p:cNvPr>
          <p:cNvSpPr/>
          <p:nvPr/>
        </p:nvSpPr>
        <p:spPr>
          <a:xfrm>
            <a:off x="3293204" y="4009735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2A0131-53FF-4948-ACD9-EA1317FB828E}"/>
              </a:ext>
            </a:extLst>
          </p:cNvPr>
          <p:cNvSpPr/>
          <p:nvPr/>
        </p:nvSpPr>
        <p:spPr>
          <a:xfrm>
            <a:off x="3562945" y="2542709"/>
            <a:ext cx="6901856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final static Map&lt;String,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&gt;&gt; map = 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HashMap&lt;&gt;();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static {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EB9961-5364-4059-AC2B-17F8464FC039}"/>
              </a:ext>
            </a:extLst>
          </p:cNvPr>
          <p:cNvSpPr/>
          <p:nvPr/>
        </p:nvSpPr>
        <p:spPr>
          <a:xfrm>
            <a:off x="3562945" y="3605936"/>
            <a:ext cx="2530795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3DA02F2-A855-43AE-83A5-AC0FE6293EBB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135A41-709B-4181-B984-7D9848681B49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2D2BA3-A38D-471B-847E-D6D097CEB15B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5596A6-93A5-49A3-B56B-A359DE7A78DF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9E9BE4-2630-465E-A2E5-BD9B7F208051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679AD4-9134-4BF6-A097-408EFE77DE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52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483273" y="1383207"/>
            <a:ext cx="5225455" cy="214569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15E97-A3DE-4AF7-BB3A-9AC437A4159D}"/>
              </a:ext>
            </a:extLst>
          </p:cNvPr>
          <p:cNvSpPr/>
          <p:nvPr/>
        </p:nvSpPr>
        <p:spPr>
          <a:xfrm>
            <a:off x="3293204" y="1201362"/>
            <a:ext cx="7374796" cy="52322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97811F-B513-44FC-A136-FC44AD9FA2A7}"/>
              </a:ext>
            </a:extLst>
          </p:cNvPr>
          <p:cNvSpPr/>
          <p:nvPr/>
        </p:nvSpPr>
        <p:spPr>
          <a:xfrm>
            <a:off x="3298784" y="2265882"/>
            <a:ext cx="7578766" cy="3309008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5EC54B8-1373-4AD7-B2F3-54C4586F7AA1}"/>
              </a:ext>
            </a:extLst>
          </p:cNvPr>
          <p:cNvSpPr/>
          <p:nvPr/>
        </p:nvSpPr>
        <p:spPr>
          <a:xfrm>
            <a:off x="3562945" y="2542709"/>
            <a:ext cx="6901856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final static Map&lt;String,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&gt;&gt; map = 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HashMap&lt;&gt;();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static {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5BA50B-6626-4EFD-AE40-0FAD80572D06}"/>
              </a:ext>
            </a:extLst>
          </p:cNvPr>
          <p:cNvSpPr/>
          <p:nvPr/>
        </p:nvSpPr>
        <p:spPr>
          <a:xfrm>
            <a:off x="3307762" y="2274866"/>
            <a:ext cx="5594430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EAD1FE-AFFD-4CE9-AE1E-382C2EB3ABB4}"/>
              </a:ext>
            </a:extLst>
          </p:cNvPr>
          <p:cNvSpPr/>
          <p:nvPr/>
        </p:nvSpPr>
        <p:spPr>
          <a:xfrm>
            <a:off x="3293204" y="5097336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10DF35-3D30-41BE-9AE6-74BA79C46A12}"/>
              </a:ext>
            </a:extLst>
          </p:cNvPr>
          <p:cNvSpPr/>
          <p:nvPr/>
        </p:nvSpPr>
        <p:spPr>
          <a:xfrm>
            <a:off x="3293203" y="3990693"/>
            <a:ext cx="7584347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Product </a:t>
            </a:r>
            <a:r>
              <a:rPr lang="en-GB" sz="1400" b="1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p =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if(p != null)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throw new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IllegalArgumentException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("No such product " + 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E1A887-0F25-462E-9A7E-22E6E12FCF1F}"/>
              </a:ext>
            </a:extLst>
          </p:cNvPr>
          <p:cNvSpPr/>
          <p:nvPr/>
        </p:nvSpPr>
        <p:spPr>
          <a:xfrm>
            <a:off x="3562945" y="3605936"/>
            <a:ext cx="2530795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24DD53-F551-45DA-B72B-62987A43D927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4B9AEA-0BD0-4E50-9B8F-2050942F632D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C2FCCE-5F73-43BB-B2AA-1C828EDD0540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FC6C96-6DCA-4539-821E-AD2D5034AB28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BA86071-83FC-42D8-96B7-795627808B4F}"/>
              </a:ext>
            </a:extLst>
          </p:cNvPr>
          <p:cNvSpPr/>
          <p:nvPr/>
        </p:nvSpPr>
        <p:spPr>
          <a:xfrm>
            <a:off x="4413972" y="3201506"/>
            <a:ext cx="4258223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53DF1E-A1C3-4E4D-8240-D420A92B66A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9EEAF6-0D4E-48F7-BE78-989C61DEF1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639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483273" y="1383207"/>
            <a:ext cx="5225455" cy="214569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15E97-A3DE-4AF7-BB3A-9AC437A4159D}"/>
              </a:ext>
            </a:extLst>
          </p:cNvPr>
          <p:cNvSpPr/>
          <p:nvPr/>
        </p:nvSpPr>
        <p:spPr>
          <a:xfrm>
            <a:off x="3293204" y="1201362"/>
            <a:ext cx="7435891" cy="52322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97811F-B513-44FC-A136-FC44AD9FA2A7}"/>
              </a:ext>
            </a:extLst>
          </p:cNvPr>
          <p:cNvSpPr/>
          <p:nvPr/>
        </p:nvSpPr>
        <p:spPr>
          <a:xfrm>
            <a:off x="3298784" y="2265882"/>
            <a:ext cx="7435891" cy="3390756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5EC54B8-1373-4AD7-B2F3-54C4586F7AA1}"/>
              </a:ext>
            </a:extLst>
          </p:cNvPr>
          <p:cNvSpPr/>
          <p:nvPr/>
        </p:nvSpPr>
        <p:spPr>
          <a:xfrm>
            <a:off x="3562945" y="2542709"/>
            <a:ext cx="6901856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final static Map&lt;String,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&gt;&gt; map = 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HashMap&lt;&gt;();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static {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5BA50B-6626-4EFD-AE40-0FAD80572D06}"/>
              </a:ext>
            </a:extLst>
          </p:cNvPr>
          <p:cNvSpPr/>
          <p:nvPr/>
        </p:nvSpPr>
        <p:spPr>
          <a:xfrm>
            <a:off x="3307762" y="2274866"/>
            <a:ext cx="5594430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EAD1FE-AFFD-4CE9-AE1E-382C2EB3ABB4}"/>
              </a:ext>
            </a:extLst>
          </p:cNvPr>
          <p:cNvSpPr/>
          <p:nvPr/>
        </p:nvSpPr>
        <p:spPr>
          <a:xfrm>
            <a:off x="3293204" y="5367922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10DF35-3D30-41BE-9AE6-74BA79C46A12}"/>
              </a:ext>
            </a:extLst>
          </p:cNvPr>
          <p:cNvSpPr/>
          <p:nvPr/>
        </p:nvSpPr>
        <p:spPr>
          <a:xfrm>
            <a:off x="3293203" y="4366054"/>
            <a:ext cx="7508147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Product </a:t>
            </a:r>
            <a:r>
              <a:rPr lang="en-GB" sz="1400" b="1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p =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if(p != null)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throw new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IllegalArgumentException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("No such product " + 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E1A887-0F25-462E-9A7E-22E6E12FCF1F}"/>
              </a:ext>
            </a:extLst>
          </p:cNvPr>
          <p:cNvSpPr/>
          <p:nvPr/>
        </p:nvSpPr>
        <p:spPr>
          <a:xfrm>
            <a:off x="3562945" y="4076753"/>
            <a:ext cx="2530795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ACE5DC-C6AC-4A86-AB34-D426B78222F0}"/>
              </a:ext>
            </a:extLst>
          </p:cNvPr>
          <p:cNvSpPr/>
          <p:nvPr/>
        </p:nvSpPr>
        <p:spPr>
          <a:xfrm>
            <a:off x="3562945" y="3824143"/>
            <a:ext cx="6901856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(“tiger”,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Tiger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BC1D59-317A-4DBD-A2C1-195573B234D9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543893-15CE-4B8B-BDD7-B9FDF465ED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2FEB0B-F7DA-4D46-890E-7769B9BD5D5E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A1DB7D-A2EC-41A3-8C40-A59F9B3D5B87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273C13-4556-4C22-8730-533AFC338CFD}"/>
              </a:ext>
            </a:extLst>
          </p:cNvPr>
          <p:cNvSpPr/>
          <p:nvPr/>
        </p:nvSpPr>
        <p:spPr>
          <a:xfrm>
            <a:off x="4413972" y="3201506"/>
            <a:ext cx="4258223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C0EC31-D8D2-4E6D-84C5-28FA0C12921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8EDE93-DC5E-4669-AEA4-6766E21CBB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625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E40737-29B2-4475-933C-42E14D7D3217}"/>
              </a:ext>
            </a:extLst>
          </p:cNvPr>
          <p:cNvSpPr/>
          <p:nvPr/>
        </p:nvSpPr>
        <p:spPr>
          <a:xfrm>
            <a:off x="3022973" y="6065286"/>
            <a:ext cx="6146055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tiger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en-GB" sz="1400" b="1" dirty="0" err="1">
                <a:solidFill>
                  <a:srgbClr val="AA728E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(“tiger”);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C061B42-FC7C-4013-A515-EE9A2CA7F021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3D7B01-8EB4-4FE2-A3B6-624B6C1D76FC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815036-2C71-4CED-AC01-D91333CC839B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498BF7F-7447-45D4-9BBC-65CFB40DFA09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EF327E1-58F3-461E-8EC3-AD8DFFDEBF8A}"/>
              </a:ext>
            </a:extLst>
          </p:cNvPr>
          <p:cNvSpPr/>
          <p:nvPr/>
        </p:nvSpPr>
        <p:spPr>
          <a:xfrm>
            <a:off x="3483273" y="1383207"/>
            <a:ext cx="5225455" cy="214569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F314E5-CC14-4CB4-B881-B4AE86051599}"/>
              </a:ext>
            </a:extLst>
          </p:cNvPr>
          <p:cNvSpPr/>
          <p:nvPr/>
        </p:nvSpPr>
        <p:spPr>
          <a:xfrm>
            <a:off x="3293204" y="1201362"/>
            <a:ext cx="7435891" cy="52322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4DF26DA-E60A-4D93-9A13-A89BE5C1CADD}"/>
              </a:ext>
            </a:extLst>
          </p:cNvPr>
          <p:cNvSpPr/>
          <p:nvPr/>
        </p:nvSpPr>
        <p:spPr>
          <a:xfrm>
            <a:off x="3298784" y="2265882"/>
            <a:ext cx="7435891" cy="3409817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378E63-88C0-4FFA-A887-6CCD1DC61247}"/>
              </a:ext>
            </a:extLst>
          </p:cNvPr>
          <p:cNvSpPr/>
          <p:nvPr/>
        </p:nvSpPr>
        <p:spPr>
          <a:xfrm>
            <a:off x="3562945" y="2542709"/>
            <a:ext cx="6901856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final static Map&lt;String,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&gt;&gt; map = 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HashMap&lt;&gt;();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static {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136E5CC-0C07-4962-8512-EC9BC4C15976}"/>
              </a:ext>
            </a:extLst>
          </p:cNvPr>
          <p:cNvSpPr/>
          <p:nvPr/>
        </p:nvSpPr>
        <p:spPr>
          <a:xfrm>
            <a:off x="3307762" y="2274866"/>
            <a:ext cx="5594430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B17B71-2D46-4B50-943A-DFDA1E6A7D62}"/>
              </a:ext>
            </a:extLst>
          </p:cNvPr>
          <p:cNvSpPr/>
          <p:nvPr/>
        </p:nvSpPr>
        <p:spPr>
          <a:xfrm>
            <a:off x="3293204" y="5367922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32A9DBD-1E94-44B5-8E0C-8FB56BB4B935}"/>
              </a:ext>
            </a:extLst>
          </p:cNvPr>
          <p:cNvSpPr/>
          <p:nvPr/>
        </p:nvSpPr>
        <p:spPr>
          <a:xfrm>
            <a:off x="3293203" y="4366054"/>
            <a:ext cx="7508147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Product </a:t>
            </a:r>
            <a:r>
              <a:rPr lang="en-GB" sz="1400" b="1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p =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if(p != null)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throw new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IllegalArgumentException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("No such product " + 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CB1EE33-2C6D-4727-9305-C920644E171A}"/>
              </a:ext>
            </a:extLst>
          </p:cNvPr>
          <p:cNvSpPr/>
          <p:nvPr/>
        </p:nvSpPr>
        <p:spPr>
          <a:xfrm>
            <a:off x="3562945" y="4076753"/>
            <a:ext cx="2530795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581593D-A391-4FD3-8406-BDDA73FB95A3}"/>
              </a:ext>
            </a:extLst>
          </p:cNvPr>
          <p:cNvSpPr/>
          <p:nvPr/>
        </p:nvSpPr>
        <p:spPr>
          <a:xfrm>
            <a:off x="3562945" y="3824143"/>
            <a:ext cx="6901856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(“tiger”,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Tiger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3374698-B584-48B6-BC85-21CBEA2954FC}"/>
              </a:ext>
            </a:extLst>
          </p:cNvPr>
          <p:cNvSpPr/>
          <p:nvPr/>
        </p:nvSpPr>
        <p:spPr>
          <a:xfrm>
            <a:off x="4413972" y="3201506"/>
            <a:ext cx="4258223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C31EFDA-CFA2-46A6-922E-72AFB057CD3F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5C703F-25F3-4CE8-AEB8-23137F3C78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28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483273" y="1383207"/>
            <a:ext cx="5225455" cy="214569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15E97-A3DE-4AF7-BB3A-9AC437A4159D}"/>
              </a:ext>
            </a:extLst>
          </p:cNvPr>
          <p:cNvSpPr/>
          <p:nvPr/>
        </p:nvSpPr>
        <p:spPr>
          <a:xfrm>
            <a:off x="3293204" y="1201362"/>
            <a:ext cx="5875823" cy="52322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27F54C-C5DA-4BC1-A717-1224686A86F2}"/>
              </a:ext>
            </a:extLst>
          </p:cNvPr>
          <p:cNvSpPr/>
          <p:nvPr/>
        </p:nvSpPr>
        <p:spPr>
          <a:xfrm>
            <a:off x="1345652" y="3211031"/>
            <a:ext cx="4258223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97811F-B513-44FC-A136-FC44AD9FA2A7}"/>
              </a:ext>
            </a:extLst>
          </p:cNvPr>
          <p:cNvSpPr/>
          <p:nvPr/>
        </p:nvSpPr>
        <p:spPr>
          <a:xfrm>
            <a:off x="230464" y="2265882"/>
            <a:ext cx="7084735" cy="3799404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5EC54B8-1373-4AD7-B2F3-54C4586F7AA1}"/>
              </a:ext>
            </a:extLst>
          </p:cNvPr>
          <p:cNvSpPr/>
          <p:nvPr/>
        </p:nvSpPr>
        <p:spPr>
          <a:xfrm>
            <a:off x="494625" y="2542709"/>
            <a:ext cx="6901856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final static Map&lt;String,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&gt;&gt; map = 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HashMap&lt;&gt;();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static {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19" name="Rectangle 18" hidden="1">
            <a:extLst>
              <a:ext uri="{FF2B5EF4-FFF2-40B4-BE49-F238E27FC236}">
                <a16:creationId xmlns:a16="http://schemas.microsoft.com/office/drawing/2014/main" id="{395BA50B-6626-4EFD-AE40-0FAD80572D06}"/>
              </a:ext>
            </a:extLst>
          </p:cNvPr>
          <p:cNvSpPr/>
          <p:nvPr/>
        </p:nvSpPr>
        <p:spPr>
          <a:xfrm>
            <a:off x="239442" y="2274866"/>
            <a:ext cx="5594430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EAD1FE-AFFD-4CE9-AE1E-382C2EB3ABB4}"/>
              </a:ext>
            </a:extLst>
          </p:cNvPr>
          <p:cNvSpPr/>
          <p:nvPr/>
        </p:nvSpPr>
        <p:spPr>
          <a:xfrm>
            <a:off x="224884" y="5653208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10DF35-3D30-41BE-9AE6-74BA79C46A12}"/>
              </a:ext>
            </a:extLst>
          </p:cNvPr>
          <p:cNvSpPr/>
          <p:nvPr/>
        </p:nvSpPr>
        <p:spPr>
          <a:xfrm>
            <a:off x="224883" y="4347004"/>
            <a:ext cx="6901855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Product </a:t>
            </a:r>
            <a:r>
              <a:rPr lang="en-GB" sz="1400" b="1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p =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if(p != null)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throw new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IllegalArgumentException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("No such product " + 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E1A887-0F25-462E-9A7E-22E6E12FCF1F}"/>
              </a:ext>
            </a:extLst>
          </p:cNvPr>
          <p:cNvSpPr/>
          <p:nvPr/>
        </p:nvSpPr>
        <p:spPr>
          <a:xfrm>
            <a:off x="494625" y="4083193"/>
            <a:ext cx="2530795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ACE5DC-C6AC-4A86-AB34-D426B78222F0}"/>
              </a:ext>
            </a:extLst>
          </p:cNvPr>
          <p:cNvSpPr/>
          <p:nvPr/>
        </p:nvSpPr>
        <p:spPr>
          <a:xfrm>
            <a:off x="494625" y="3823937"/>
            <a:ext cx="6901856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(“tiger”,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Tiger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E40737-29B2-4475-933C-42E14D7D3217}"/>
              </a:ext>
            </a:extLst>
          </p:cNvPr>
          <p:cNvSpPr/>
          <p:nvPr/>
        </p:nvSpPr>
        <p:spPr>
          <a:xfrm>
            <a:off x="3022973" y="6065286"/>
            <a:ext cx="6146055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tiger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en-GB" sz="1400" b="1" dirty="0" err="1">
                <a:solidFill>
                  <a:srgbClr val="AA728E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(“tiger”);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0A4182-55EA-4B87-8AB1-A6874DB7B99B}"/>
              </a:ext>
            </a:extLst>
          </p:cNvPr>
          <p:cNvSpPr/>
          <p:nvPr/>
        </p:nvSpPr>
        <p:spPr>
          <a:xfrm>
            <a:off x="7403090" y="2291350"/>
            <a:ext cx="5594430" cy="256640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921A7E-3FBF-4068-81CE-AAB7FB059E09}"/>
              </a:ext>
            </a:extLst>
          </p:cNvPr>
          <p:cNvSpPr/>
          <p:nvPr/>
        </p:nvSpPr>
        <p:spPr>
          <a:xfrm>
            <a:off x="7403090" y="2291350"/>
            <a:ext cx="5594430" cy="138499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public static Product </a:t>
            </a:r>
            <a:r>
              <a:rPr lang="en-GB" sz="1400" b="1" dirty="0" err="1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 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switch(name){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Pepsi();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return new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C82CB3F-8C3C-47B8-9C4A-1C4E2C9940A6}"/>
              </a:ext>
            </a:extLst>
          </p:cNvPr>
          <p:cNvSpPr/>
          <p:nvPr/>
        </p:nvSpPr>
        <p:spPr>
          <a:xfrm>
            <a:off x="7403090" y="4135637"/>
            <a:ext cx="5594430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DD3F1E4-C5DB-4BDE-A79D-C62C38AB3EFD}"/>
              </a:ext>
            </a:extLst>
          </p:cNvPr>
          <p:cNvSpPr/>
          <p:nvPr/>
        </p:nvSpPr>
        <p:spPr>
          <a:xfrm>
            <a:off x="7403090" y="3777223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case “tiger": return new Tiger();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77F541-F1D6-4021-A89E-4308C23BFCC7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9A48EC1-220D-4FCC-9531-25F7B0C355AE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51A4F7-5C33-4E5A-B14E-97AE15C1CAD1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9E38A9-1026-4CD7-BA2F-CF11BA4A8157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FCB91E-60B5-460B-9187-1A51C96731D6}"/>
              </a:ext>
            </a:extLst>
          </p:cNvPr>
          <p:cNvSpPr/>
          <p:nvPr/>
        </p:nvSpPr>
        <p:spPr>
          <a:xfrm>
            <a:off x="182256" y="2274866"/>
            <a:ext cx="5594430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2D687BC-5472-4154-B927-451B639BFE84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37B113-BD62-458C-ABEF-B4B4CBD10C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22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483273" y="1383207"/>
            <a:ext cx="5225455" cy="214569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15E97-A3DE-4AF7-BB3A-9AC437A4159D}"/>
              </a:ext>
            </a:extLst>
          </p:cNvPr>
          <p:cNvSpPr/>
          <p:nvPr/>
        </p:nvSpPr>
        <p:spPr>
          <a:xfrm>
            <a:off x="3293204" y="1201362"/>
            <a:ext cx="6520741" cy="52322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CB190AC-B8A8-4345-A9D1-91EC51510C1D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189F81-3345-42D9-9A49-7DAC5B5CBAF2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CECDDB1-B08B-4CED-A79A-E4BD6DD49FC4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38CF819-EB82-4CA1-A81B-9A0959C7AB0C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038CF0-6493-495A-9AC3-0269DA2E371E}"/>
              </a:ext>
            </a:extLst>
          </p:cNvPr>
          <p:cNvSpPr/>
          <p:nvPr/>
        </p:nvSpPr>
        <p:spPr>
          <a:xfrm>
            <a:off x="2378054" y="2005834"/>
            <a:ext cx="7435891" cy="3409817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B6D752A-11E2-4EF5-B704-7AD0C942E070}"/>
              </a:ext>
            </a:extLst>
          </p:cNvPr>
          <p:cNvSpPr/>
          <p:nvPr/>
        </p:nvSpPr>
        <p:spPr>
          <a:xfrm>
            <a:off x="2642215" y="2282661"/>
            <a:ext cx="6901856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final static Map&lt;String,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&gt;&gt; map = 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HashMap&lt;&gt;();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static {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60FEAC-8A99-4B06-B0C0-AEC816E26D46}"/>
              </a:ext>
            </a:extLst>
          </p:cNvPr>
          <p:cNvSpPr/>
          <p:nvPr/>
        </p:nvSpPr>
        <p:spPr>
          <a:xfrm>
            <a:off x="2387032" y="2014818"/>
            <a:ext cx="5594430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7F09DD-D38D-4525-8C0F-621E52AC4BBE}"/>
              </a:ext>
            </a:extLst>
          </p:cNvPr>
          <p:cNvSpPr/>
          <p:nvPr/>
        </p:nvSpPr>
        <p:spPr>
          <a:xfrm>
            <a:off x="2372474" y="5107874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CC4823-571A-44E9-BFDB-3B204DEBE8C9}"/>
              </a:ext>
            </a:extLst>
          </p:cNvPr>
          <p:cNvSpPr/>
          <p:nvPr/>
        </p:nvSpPr>
        <p:spPr>
          <a:xfrm>
            <a:off x="2372473" y="4106006"/>
            <a:ext cx="7508147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Product </a:t>
            </a:r>
            <a:r>
              <a:rPr lang="en-GB" sz="1400" b="1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p =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if(p != null)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throw new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IllegalArgumentException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("No such product " + 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A30388B-E102-4591-9A58-FADC314AD67E}"/>
              </a:ext>
            </a:extLst>
          </p:cNvPr>
          <p:cNvSpPr/>
          <p:nvPr/>
        </p:nvSpPr>
        <p:spPr>
          <a:xfrm>
            <a:off x="2642215" y="3816705"/>
            <a:ext cx="2530795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AE0779-36D9-4355-AEB9-663CDE3F3BFE}"/>
              </a:ext>
            </a:extLst>
          </p:cNvPr>
          <p:cNvSpPr/>
          <p:nvPr/>
        </p:nvSpPr>
        <p:spPr>
          <a:xfrm>
            <a:off x="2642215" y="3564095"/>
            <a:ext cx="6901856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(“tiger”,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Tiger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B8C92F5-DFEC-454F-B5EF-19DCF59A7C20}"/>
              </a:ext>
            </a:extLst>
          </p:cNvPr>
          <p:cNvSpPr/>
          <p:nvPr/>
        </p:nvSpPr>
        <p:spPr>
          <a:xfrm>
            <a:off x="3493242" y="2941458"/>
            <a:ext cx="4258223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19463A8-A8DE-4763-BA93-F9BF5DA02A6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2E0727-D368-432F-85C0-B476314326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6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5490706" y="36144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Factory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2590D0-AD3E-40EF-8680-4FE8697B2A56}"/>
              </a:ext>
            </a:extLst>
          </p:cNvPr>
          <p:cNvSpPr/>
          <p:nvPr/>
        </p:nvSpPr>
        <p:spPr>
          <a:xfrm>
            <a:off x="3483273" y="1383207"/>
            <a:ext cx="5225455" cy="2145691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15E97-A3DE-4AF7-BB3A-9AC437A4159D}"/>
              </a:ext>
            </a:extLst>
          </p:cNvPr>
          <p:cNvSpPr/>
          <p:nvPr/>
        </p:nvSpPr>
        <p:spPr>
          <a:xfrm>
            <a:off x="3293204" y="1201362"/>
            <a:ext cx="7317646" cy="52322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::new;</a:t>
            </a:r>
          </a:p>
          <a:p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400" b="1" dirty="0" err="1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cocacolaSupplier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5F3529-DEDB-49E7-ADC7-DFC08D88121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8BC6E8-301E-46DD-A135-E7800D9BB1E1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AC5F24-0230-4BF8-8CFF-311DEEA34EA1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99E3D8-A601-4D51-A311-5657401D2356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C9BD6BD-BE09-4C82-99F9-7D58BD13B0BB}"/>
              </a:ext>
            </a:extLst>
          </p:cNvPr>
          <p:cNvSpPr/>
          <p:nvPr/>
        </p:nvSpPr>
        <p:spPr>
          <a:xfrm>
            <a:off x="2378054" y="2005834"/>
            <a:ext cx="8137546" cy="3409817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826F42D-2EAF-44BD-AEBC-DB9311A8AF12}"/>
              </a:ext>
            </a:extLst>
          </p:cNvPr>
          <p:cNvSpPr/>
          <p:nvPr/>
        </p:nvSpPr>
        <p:spPr>
          <a:xfrm>
            <a:off x="2642215" y="2282661"/>
            <a:ext cx="6901856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final static Map&lt;String,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&gt;&gt; map = 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HashMap&lt;&gt;();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static {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         ,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313974-E6D8-4BA3-91B4-0A6FBCC974F0}"/>
              </a:ext>
            </a:extLst>
          </p:cNvPr>
          <p:cNvSpPr/>
          <p:nvPr/>
        </p:nvSpPr>
        <p:spPr>
          <a:xfrm>
            <a:off x="2387032" y="2014818"/>
            <a:ext cx="5594430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ProductFactory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F3AB17B-43A9-4999-8F4C-24FA4C4D0A0B}"/>
              </a:ext>
            </a:extLst>
          </p:cNvPr>
          <p:cNvSpPr/>
          <p:nvPr/>
        </p:nvSpPr>
        <p:spPr>
          <a:xfrm>
            <a:off x="2372474" y="5107874"/>
            <a:ext cx="5594430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9E4AF8A-0EAD-471A-9FEF-3255FA339F8D}"/>
              </a:ext>
            </a:extLst>
          </p:cNvPr>
          <p:cNvSpPr/>
          <p:nvPr/>
        </p:nvSpPr>
        <p:spPr>
          <a:xfrm>
            <a:off x="2372473" y="4106006"/>
            <a:ext cx="8076452" cy="1169551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Product </a:t>
            </a:r>
            <a:r>
              <a:rPr lang="en-GB" sz="1400" b="1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name, </a:t>
            </a:r>
            <a:r>
              <a:rPr lang="en-GB" sz="14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Condition condition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){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Supplier&lt;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Product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p =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if(p != null) return 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p.get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throw new </a:t>
            </a:r>
            <a:r>
              <a:rPr lang="en-GB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IllegalArgumentException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("No such product " + name);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A4ABD59-AD6D-4A3A-AE1D-10D8EDA7CEE6}"/>
              </a:ext>
            </a:extLst>
          </p:cNvPr>
          <p:cNvSpPr/>
          <p:nvPr/>
        </p:nvSpPr>
        <p:spPr>
          <a:xfrm>
            <a:off x="2642215" y="3816705"/>
            <a:ext cx="2530795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FD46799-D867-4B60-8BA6-8DE821C050A8}"/>
              </a:ext>
            </a:extLst>
          </p:cNvPr>
          <p:cNvSpPr/>
          <p:nvPr/>
        </p:nvSpPr>
        <p:spPr>
          <a:xfrm>
            <a:off x="2642215" y="3564095"/>
            <a:ext cx="6901856" cy="30777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map.put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(“tiger”, </a:t>
            </a:r>
            <a:r>
              <a:rPr lang="en-GB" sz="14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Tiger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::</a:t>
            </a:r>
            <a:r>
              <a:rPr lang="en-GB" sz="1400" b="1" dirty="0">
                <a:solidFill>
                  <a:schemeClr val="accent4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51E8152-261D-4FE9-BF62-C16E17D1A371}"/>
              </a:ext>
            </a:extLst>
          </p:cNvPr>
          <p:cNvSpPr/>
          <p:nvPr/>
        </p:nvSpPr>
        <p:spPr>
          <a:xfrm>
            <a:off x="3493242" y="2941458"/>
            <a:ext cx="4258223" cy="73866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pepsi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cocacola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</a:p>
          <a:p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“</a:t>
            </a:r>
            <a:r>
              <a:rPr lang="en-GB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heniken</a:t>
            </a:r>
            <a:r>
              <a:rPr lang="en-GB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DE29288-C094-4E8C-95AB-260BA32EDABF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66D878-AC2B-4D2A-AB46-49663D65BE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72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36144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5722E9-14E0-4D89-8D89-DDE788A0E6B6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2A358A-2F43-4965-AEEB-96D0F9FB6451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CF28ADE-69A2-4CD2-A3A4-231F8A9BFF25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41BED4-EA3B-4B62-A544-B1E54CFD18F8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32BBBD-819C-4C0F-8B3E-B5252AD7C90E}"/>
              </a:ext>
            </a:extLst>
          </p:cNvPr>
          <p:cNvSpPr/>
          <p:nvPr/>
        </p:nvSpPr>
        <p:spPr>
          <a:xfrm>
            <a:off x="2515782" y="1890380"/>
            <a:ext cx="8193398" cy="2311229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1CE974F-CA87-48F6-9E06-52C21472188C}"/>
              </a:ext>
            </a:extLst>
          </p:cNvPr>
          <p:cNvSpPr/>
          <p:nvPr/>
        </p:nvSpPr>
        <p:spPr>
          <a:xfrm>
            <a:off x="2524759" y="1899365"/>
            <a:ext cx="8193398" cy="147732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allToUpperCase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b="1" dirty="0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b="1" dirty="0" err="1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.map(string -&gt; 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8777FD-2A1C-495C-AC47-39A9130061FC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CD6D52-11DF-445B-BA23-7B1100B1B8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57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36144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F637B7-5280-4901-B9BD-F7C270AE121C}"/>
              </a:ext>
            </a:extLst>
          </p:cNvPr>
          <p:cNvSpPr/>
          <p:nvPr/>
        </p:nvSpPr>
        <p:spPr>
          <a:xfrm>
            <a:off x="2515782" y="1890380"/>
            <a:ext cx="7512138" cy="1712721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6E5FCC-7569-4F37-BBBB-04A03AFDC3CC}"/>
              </a:ext>
            </a:extLst>
          </p:cNvPr>
          <p:cNvSpPr/>
          <p:nvPr/>
        </p:nvSpPr>
        <p:spPr>
          <a:xfrm>
            <a:off x="2524760" y="1899365"/>
            <a:ext cx="7232698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 err="1">
                <a:solidFill>
                  <a:srgbClr val="5F0F6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EC9C1D-4B12-498A-876E-79DC2DE30E3B}"/>
              </a:ext>
            </a:extLst>
          </p:cNvPr>
          <p:cNvSpPr/>
          <p:nvPr/>
        </p:nvSpPr>
        <p:spPr>
          <a:xfrm>
            <a:off x="2339931" y="3753904"/>
            <a:ext cx="7512138" cy="2207058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B299AB-536D-4B47-8CAB-BD495A81B940}"/>
              </a:ext>
            </a:extLst>
          </p:cNvPr>
          <p:cNvSpPr/>
          <p:nvPr/>
        </p:nvSpPr>
        <p:spPr>
          <a:xfrm>
            <a:off x="2348908" y="3762889"/>
            <a:ext cx="8109541" cy="1754326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1">
                    <a:lumMod val="90000"/>
                    <a:lumOff val="1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@Test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void 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multipleWordsToUppercase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List&lt;String&gt; input = 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("a", "b", "hello");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List&lt;String&gt; result = </a:t>
            </a:r>
            <a:r>
              <a:rPr lang="en-GB" b="1" dirty="0" err="1">
                <a:solidFill>
                  <a:srgbClr val="5F0F6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allToUpperCase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(input);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assertEquals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asList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("A", "B", "HELLO"), result);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5AFE01-1B46-47EB-A5F4-7F25F630BF02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61E993-EDA1-4D93-B901-616BD5474CEF}"/>
              </a:ext>
            </a:extLst>
          </p:cNvPr>
          <p:cNvSpPr/>
          <p:nvPr/>
        </p:nvSpPr>
        <p:spPr>
          <a:xfrm>
            <a:off x="2339931" y="3753904"/>
            <a:ext cx="7861344" cy="2037296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2E29F8-59FB-4E35-A3D6-504F0F01C6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843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36144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6E5FCC-7569-4F37-BBBB-04A03AFDC3CC}"/>
              </a:ext>
            </a:extLst>
          </p:cNvPr>
          <p:cNvSpPr/>
          <p:nvPr/>
        </p:nvSpPr>
        <p:spPr>
          <a:xfrm>
            <a:off x="2524760" y="1899365"/>
            <a:ext cx="7232698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 err="1">
                <a:solidFill>
                  <a:srgbClr val="5F0F6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EC9C1D-4B12-498A-876E-79DC2DE30E3B}"/>
              </a:ext>
            </a:extLst>
          </p:cNvPr>
          <p:cNvSpPr/>
          <p:nvPr/>
        </p:nvSpPr>
        <p:spPr>
          <a:xfrm>
            <a:off x="2524760" y="3753904"/>
            <a:ext cx="7512138" cy="1865846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B299AB-536D-4B47-8CAB-BD495A81B940}"/>
              </a:ext>
            </a:extLst>
          </p:cNvPr>
          <p:cNvSpPr/>
          <p:nvPr/>
        </p:nvSpPr>
        <p:spPr>
          <a:xfrm>
            <a:off x="2533738" y="3762889"/>
            <a:ext cx="7391312" cy="156966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90000"/>
                    <a:lumOff val="1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@Test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void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multipleWordsToUppercase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List&lt;String&gt; input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("a", "b", "hello");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List&lt;String&gt; result = </a:t>
            </a:r>
            <a:r>
              <a:rPr lang="en-GB" sz="1600" b="1" dirty="0" err="1">
                <a:solidFill>
                  <a:srgbClr val="5F0F6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(input);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assertEquals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("A", "B", "HELLO"), result);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9EAB19-B877-4112-A9C4-4D98DF676341}"/>
              </a:ext>
            </a:extLst>
          </p:cNvPr>
          <p:cNvSpPr/>
          <p:nvPr/>
        </p:nvSpPr>
        <p:spPr>
          <a:xfrm>
            <a:off x="1827682" y="2051471"/>
            <a:ext cx="10636567" cy="2585323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b="1" dirty="0" err="1">
                <a:solidFill>
                  <a:srgbClr val="5F0F6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uppercaseFirstChar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b="1" dirty="0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b="1" dirty="0" err="1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</a:t>
            </a:r>
          </a:p>
          <a:p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</a:t>
            </a:r>
          </a:p>
          <a:p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</a:t>
            </a:r>
          </a:p>
          <a:p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0FA39A-F8AE-4053-8A3D-FFEDE655414E}"/>
              </a:ext>
            </a:extLst>
          </p:cNvPr>
          <p:cNvSpPr/>
          <p:nvPr/>
        </p:nvSpPr>
        <p:spPr>
          <a:xfrm>
            <a:off x="1827681" y="2050802"/>
            <a:ext cx="8716855" cy="2756395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F879498-8D61-4478-ACE7-42827ABEF089}"/>
              </a:ext>
            </a:extLst>
          </p:cNvPr>
          <p:cNvSpPr/>
          <p:nvPr/>
        </p:nvSpPr>
        <p:spPr>
          <a:xfrm>
            <a:off x="2672634" y="2593893"/>
            <a:ext cx="9633666" cy="147732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value -&gt; {</a:t>
            </a:r>
          </a:p>
          <a:p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char </a:t>
            </a:r>
            <a:r>
              <a:rPr lang="en-GB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value.charAt</a:t>
            </a:r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(0);</a:t>
            </a:r>
          </a:p>
          <a:p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</a:t>
            </a:r>
            <a:r>
              <a:rPr lang="en-GB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toUpperCase</a:t>
            </a:r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return </a:t>
            </a:r>
            <a:r>
              <a:rPr lang="en-GB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+ </a:t>
            </a:r>
            <a:r>
              <a:rPr lang="en-GB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value.substring</a:t>
            </a:r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(1);</a:t>
            </a:r>
          </a:p>
          <a:p>
            <a:r>
              <a:rPr lang="en-GB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}</a:t>
            </a:r>
            <a:endParaRPr lang="en-GB" dirty="0">
              <a:solidFill>
                <a:srgbClr val="FF0000">
                  <a:alpha val="0"/>
                </a:srgb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5BA2E8-DB23-477A-ABB1-745DB4CDEED3}"/>
              </a:ext>
            </a:extLst>
          </p:cNvPr>
          <p:cNvSpPr/>
          <p:nvPr/>
        </p:nvSpPr>
        <p:spPr>
          <a:xfrm>
            <a:off x="2515782" y="1890380"/>
            <a:ext cx="7512138" cy="1712721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AE9303-949E-4E9A-90C4-2E49D095F6F8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624820-955C-46E1-B76F-C2A2E948B5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775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61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8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61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Collection factories</a:t>
            </a:r>
            <a:endParaRPr/>
          </a:p>
        </p:txBody>
      </p:sp>
      <p:sp>
        <p:nvSpPr>
          <p:cNvPr id="575" name="Google Shape;575;p61"/>
          <p:cNvSpPr txBox="1">
            <a:spLocks noGrp="1"/>
          </p:cNvSpPr>
          <p:nvPr>
            <p:ph type="body" idx="1"/>
          </p:nvPr>
        </p:nvSpPr>
        <p:spPr>
          <a:xfrm>
            <a:off x="529675" y="1651050"/>
            <a:ext cx="10250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Overloading vs. varargs</a:t>
            </a:r>
            <a:endParaRPr sz="2300" b="1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6" name="Google Shape;576;p61"/>
          <p:cNvSpPr txBox="1">
            <a:spLocks noGrp="1"/>
          </p:cNvSpPr>
          <p:nvPr>
            <p:ph type="body" idx="1"/>
          </p:nvPr>
        </p:nvSpPr>
        <p:spPr>
          <a:xfrm>
            <a:off x="529675" y="2260650"/>
            <a:ext cx="10250100" cy="19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&lt;E&gt;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&lt;E&gt; of(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e1,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e2,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e3,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e4)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&lt;E&gt;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&lt;E&gt; of(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e1,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e2,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e3,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e4,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e5)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7" name="Google Shape;577;p61"/>
          <p:cNvSpPr txBox="1">
            <a:spLocks noGrp="1"/>
          </p:cNvSpPr>
          <p:nvPr>
            <p:ph type="body" idx="1"/>
          </p:nvPr>
        </p:nvSpPr>
        <p:spPr>
          <a:xfrm>
            <a:off x="529675" y="4826875"/>
            <a:ext cx="102501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&lt;E&gt;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&lt;E&gt; of(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 elements)</a:t>
            </a:r>
            <a:endParaRPr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36144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F637B7-5280-4901-B9BD-F7C270AE121C}"/>
              </a:ext>
            </a:extLst>
          </p:cNvPr>
          <p:cNvSpPr/>
          <p:nvPr/>
        </p:nvSpPr>
        <p:spPr>
          <a:xfrm>
            <a:off x="3061568" y="1890381"/>
            <a:ext cx="5787924" cy="983266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6E5FCC-7569-4F37-BBBB-04A03AFDC3CC}"/>
              </a:ext>
            </a:extLst>
          </p:cNvPr>
          <p:cNvSpPr/>
          <p:nvPr/>
        </p:nvSpPr>
        <p:spPr>
          <a:xfrm>
            <a:off x="3068485" y="1896502"/>
            <a:ext cx="5572622" cy="1015663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200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200" b="1" dirty="0" err="1">
                <a:solidFill>
                  <a:srgbClr val="5F0F6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allToUpperCase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200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200" b="1" dirty="0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200" b="1" dirty="0" err="1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2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2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2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EC9C1D-4B12-498A-876E-79DC2DE30E3B}"/>
              </a:ext>
            </a:extLst>
          </p:cNvPr>
          <p:cNvSpPr/>
          <p:nvPr/>
        </p:nvSpPr>
        <p:spPr>
          <a:xfrm>
            <a:off x="3068485" y="3160081"/>
            <a:ext cx="5787924" cy="1180425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B299AB-536D-4B47-8CAB-BD495A81B940}"/>
              </a:ext>
            </a:extLst>
          </p:cNvPr>
          <p:cNvSpPr/>
          <p:nvPr/>
        </p:nvSpPr>
        <p:spPr>
          <a:xfrm>
            <a:off x="3075403" y="3166203"/>
            <a:ext cx="5572622" cy="120032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200" b="1" dirty="0">
                <a:solidFill>
                  <a:schemeClr val="accent1">
                    <a:lumMod val="90000"/>
                    <a:lumOff val="1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@Test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void 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multipleWordsToUppercase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List&lt;String&gt; input = 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("a", "b", "hello");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List&lt;String&gt; result = </a:t>
            </a:r>
            <a:r>
              <a:rPr lang="en-GB" sz="1200" b="1" dirty="0" err="1">
                <a:solidFill>
                  <a:srgbClr val="5F0F6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allToUpperCase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(input);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assertEquals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asList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("A", "B", "HELLO"), result);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8E7BCB-B1CF-4985-863E-7B4A26935FC3}"/>
              </a:ext>
            </a:extLst>
          </p:cNvPr>
          <p:cNvSpPr/>
          <p:nvPr/>
        </p:nvSpPr>
        <p:spPr>
          <a:xfrm>
            <a:off x="2209887" y="2221387"/>
            <a:ext cx="8581938" cy="230832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 err="1">
                <a:solidFill>
                  <a:srgbClr val="5F0F6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uppercaseFirstChar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 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89423C9-1909-4D11-BB3C-95AB488E1EEE}"/>
              </a:ext>
            </a:extLst>
          </p:cNvPr>
          <p:cNvSpPr/>
          <p:nvPr/>
        </p:nvSpPr>
        <p:spPr>
          <a:xfrm>
            <a:off x="2209886" y="2220719"/>
            <a:ext cx="8581938" cy="2875156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1EA0AE-30F2-44BE-8186-079788B7F15A}"/>
              </a:ext>
            </a:extLst>
          </p:cNvPr>
          <p:cNvSpPr/>
          <p:nvPr/>
        </p:nvSpPr>
        <p:spPr>
          <a:xfrm>
            <a:off x="2928218" y="2713008"/>
            <a:ext cx="7692157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value -&gt; {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char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value.charAt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(0);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return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+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value.substring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}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F99A05-7A25-4BC9-AF2C-F732EA65B0A4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C94ACD-12E5-48AC-BBDE-DBC0DBB0E3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46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36144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F637B7-5280-4901-B9BD-F7C270AE121C}"/>
              </a:ext>
            </a:extLst>
          </p:cNvPr>
          <p:cNvSpPr/>
          <p:nvPr/>
        </p:nvSpPr>
        <p:spPr>
          <a:xfrm>
            <a:off x="3061568" y="1890381"/>
            <a:ext cx="5787924" cy="983266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6E5FCC-7569-4F37-BBBB-04A03AFDC3CC}"/>
              </a:ext>
            </a:extLst>
          </p:cNvPr>
          <p:cNvSpPr/>
          <p:nvPr/>
        </p:nvSpPr>
        <p:spPr>
          <a:xfrm>
            <a:off x="3068485" y="1896502"/>
            <a:ext cx="5572622" cy="1015663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200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200" b="1" dirty="0" err="1">
                <a:solidFill>
                  <a:srgbClr val="5F0F6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allToUpperCase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200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200" b="1" dirty="0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200" b="1" dirty="0" err="1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2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2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2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EC9C1D-4B12-498A-876E-79DC2DE30E3B}"/>
              </a:ext>
            </a:extLst>
          </p:cNvPr>
          <p:cNvSpPr/>
          <p:nvPr/>
        </p:nvSpPr>
        <p:spPr>
          <a:xfrm>
            <a:off x="3068485" y="3160081"/>
            <a:ext cx="5787924" cy="1180425"/>
          </a:xfrm>
          <a:prstGeom prst="rect">
            <a:avLst/>
          </a:prstGeom>
          <a:noFill/>
          <a:ln w="50800">
            <a:solidFill>
              <a:srgbClr val="EAB200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B299AB-536D-4B47-8CAB-BD495A81B940}"/>
              </a:ext>
            </a:extLst>
          </p:cNvPr>
          <p:cNvSpPr/>
          <p:nvPr/>
        </p:nvSpPr>
        <p:spPr>
          <a:xfrm>
            <a:off x="3075403" y="3166203"/>
            <a:ext cx="5572622" cy="120032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200" b="1" dirty="0">
                <a:solidFill>
                  <a:schemeClr val="accent1">
                    <a:lumMod val="90000"/>
                    <a:lumOff val="1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@Test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void 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multipleWordsToUppercase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List&lt;String&gt; input = 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("a", "b", "hello");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List&lt;String&gt; result = </a:t>
            </a:r>
            <a:r>
              <a:rPr lang="en-GB" sz="1200" b="1" dirty="0" err="1">
                <a:solidFill>
                  <a:srgbClr val="5F0F6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allToUpperCase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(input);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assertEquals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2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asList</a:t>
            </a:r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("A", "B", "HELLO"), result);</a:t>
            </a:r>
          </a:p>
          <a:p>
            <a:r>
              <a:rPr lang="en-GB" sz="12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8E7BCB-B1CF-4985-863E-7B4A26935FC3}"/>
              </a:ext>
            </a:extLst>
          </p:cNvPr>
          <p:cNvSpPr/>
          <p:nvPr/>
        </p:nvSpPr>
        <p:spPr>
          <a:xfrm>
            <a:off x="2533737" y="2221387"/>
            <a:ext cx="8886738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 err="1">
                <a:solidFill>
                  <a:srgbClr val="5F0F6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uppercaseFirstChar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 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89423C9-1909-4D11-BB3C-95AB488E1EEE}"/>
              </a:ext>
            </a:extLst>
          </p:cNvPr>
          <p:cNvSpPr/>
          <p:nvPr/>
        </p:nvSpPr>
        <p:spPr>
          <a:xfrm>
            <a:off x="2533736" y="2220719"/>
            <a:ext cx="8420014" cy="1323439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98F968-F72F-44E6-8576-21BBB90EC471}"/>
              </a:ext>
            </a:extLst>
          </p:cNvPr>
          <p:cNvSpPr/>
          <p:nvPr/>
        </p:nvSpPr>
        <p:spPr>
          <a:xfrm>
            <a:off x="2545853" y="4421198"/>
            <a:ext cx="6722151" cy="1815882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String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value)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05743B-A602-47D8-9802-3791EDA921C9}"/>
              </a:ext>
            </a:extLst>
          </p:cNvPr>
          <p:cNvSpPr/>
          <p:nvPr/>
        </p:nvSpPr>
        <p:spPr>
          <a:xfrm>
            <a:off x="2533735" y="4407991"/>
            <a:ext cx="7594111" cy="1829089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11225F-B4E8-4490-8B9D-08BC76389C17}"/>
              </a:ext>
            </a:extLst>
          </p:cNvPr>
          <p:cNvSpPr/>
          <p:nvPr/>
        </p:nvSpPr>
        <p:spPr>
          <a:xfrm>
            <a:off x="5083093" y="2712980"/>
            <a:ext cx="67221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Example::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1759F5-08D6-4D4F-A982-644B748469F1}"/>
              </a:ext>
            </a:extLst>
          </p:cNvPr>
          <p:cNvSpPr/>
          <p:nvPr/>
        </p:nvSpPr>
        <p:spPr>
          <a:xfrm>
            <a:off x="1472462" y="4667419"/>
            <a:ext cx="7692157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value -&gt; {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char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value.charAt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(0);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      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return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+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value.substring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}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E421F6-0AF5-405F-A513-FB57527DA66E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93DFFA-356D-418E-8A2C-D4F28EF967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85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0">
        <p159:morph option="byObject"/>
      </p:transition>
    </mc:Choice>
    <mc:Fallback xmlns="">
      <p:transition spd="med" advClick="0" advTm="0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36144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1EA0AE-30F2-44BE-8186-079788B7F15A}"/>
              </a:ext>
            </a:extLst>
          </p:cNvPr>
          <p:cNvSpPr/>
          <p:nvPr/>
        </p:nvSpPr>
        <p:spPr>
          <a:xfrm>
            <a:off x="2719356" y="4678250"/>
            <a:ext cx="5510244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char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value.charAt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(0);</a:t>
            </a:r>
          </a:p>
          <a:p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+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value.substring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(1);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98F968-F72F-44E6-8576-21BBB90EC471}"/>
              </a:ext>
            </a:extLst>
          </p:cNvPr>
          <p:cNvSpPr/>
          <p:nvPr/>
        </p:nvSpPr>
        <p:spPr>
          <a:xfrm>
            <a:off x="2545853" y="4421198"/>
            <a:ext cx="677912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String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value)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05743B-A602-47D8-9802-3791EDA921C9}"/>
              </a:ext>
            </a:extLst>
          </p:cNvPr>
          <p:cNvSpPr/>
          <p:nvPr/>
        </p:nvSpPr>
        <p:spPr>
          <a:xfrm>
            <a:off x="2533735" y="4407991"/>
            <a:ext cx="7594111" cy="1761315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3F0DE0-0133-47C9-8EC4-7F22704E3F29}"/>
              </a:ext>
            </a:extLst>
          </p:cNvPr>
          <p:cNvSpPr/>
          <p:nvPr/>
        </p:nvSpPr>
        <p:spPr>
          <a:xfrm>
            <a:off x="2533737" y="2221387"/>
            <a:ext cx="8886738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 err="1">
                <a:solidFill>
                  <a:srgbClr val="5F0F6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uppercaseFirstChar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 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2CEF8F-1361-41AF-AEA5-E88A59FE7B6F}"/>
              </a:ext>
            </a:extLst>
          </p:cNvPr>
          <p:cNvSpPr/>
          <p:nvPr/>
        </p:nvSpPr>
        <p:spPr>
          <a:xfrm>
            <a:off x="2533736" y="2220719"/>
            <a:ext cx="8420014" cy="1323439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3E02884-8B94-4A6E-B000-E02B8CC9E198}"/>
              </a:ext>
            </a:extLst>
          </p:cNvPr>
          <p:cNvSpPr/>
          <p:nvPr/>
        </p:nvSpPr>
        <p:spPr>
          <a:xfrm>
            <a:off x="5083093" y="2712980"/>
            <a:ext cx="67221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Example::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BB2FF92-2193-4C9A-90CE-C9FD85947B15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64CD4E-0924-40B5-BC8A-60AA20B1A7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66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36144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EA7C71-74F9-41AA-A8BF-EA713B9BE84A}"/>
              </a:ext>
            </a:extLst>
          </p:cNvPr>
          <p:cNvSpPr/>
          <p:nvPr/>
        </p:nvSpPr>
        <p:spPr>
          <a:xfrm>
            <a:off x="2545854" y="4825820"/>
            <a:ext cx="7245846" cy="156966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90000"/>
                    <a:lumOff val="1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@Test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void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twoLetterStringConvertedToUppercase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String input = "ab";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String result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(input);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assertEquals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("Ab", result);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8FACB2A-33A3-487E-8937-96592AF26EDB}"/>
              </a:ext>
            </a:extLst>
          </p:cNvPr>
          <p:cNvSpPr/>
          <p:nvPr/>
        </p:nvSpPr>
        <p:spPr>
          <a:xfrm>
            <a:off x="2533735" y="4813556"/>
            <a:ext cx="7594111" cy="1761315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7C2457-1DB1-4FC6-8F1E-50FC3C6D4BB4}"/>
              </a:ext>
            </a:extLst>
          </p:cNvPr>
          <p:cNvSpPr txBox="1"/>
          <p:nvPr/>
        </p:nvSpPr>
        <p:spPr>
          <a:xfrm>
            <a:off x="-2634651" y="1110368"/>
            <a:ext cx="9299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Focus on testing the method that contains the lambda expression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AC09A4-24C3-434A-BDA1-66B934179AB4}"/>
              </a:ext>
            </a:extLst>
          </p:cNvPr>
          <p:cNvSpPr txBox="1"/>
          <p:nvPr/>
        </p:nvSpPr>
        <p:spPr>
          <a:xfrm>
            <a:off x="-4417152" y="1595604"/>
            <a:ext cx="83308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Move complex lambda expressions to their own methods </a:t>
            </a:r>
          </a:p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 use method reference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A6D79E-00F1-49C1-9D22-FE540A180965}"/>
              </a:ext>
            </a:extLst>
          </p:cNvPr>
          <p:cNvSpPr/>
          <p:nvPr/>
        </p:nvSpPr>
        <p:spPr>
          <a:xfrm>
            <a:off x="2719356" y="2992325"/>
            <a:ext cx="5510244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char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value.charAt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(0);</a:t>
            </a:r>
          </a:p>
          <a:p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+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value.substring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(1);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338B8CA-0FDF-4159-A9AF-5C92738DE5A9}"/>
              </a:ext>
            </a:extLst>
          </p:cNvPr>
          <p:cNvSpPr/>
          <p:nvPr/>
        </p:nvSpPr>
        <p:spPr>
          <a:xfrm>
            <a:off x="2545853" y="2725748"/>
            <a:ext cx="677912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String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value)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F5895C3-8CFB-47A1-B0E0-269829E5BCAB}"/>
              </a:ext>
            </a:extLst>
          </p:cNvPr>
          <p:cNvSpPr/>
          <p:nvPr/>
        </p:nvSpPr>
        <p:spPr>
          <a:xfrm>
            <a:off x="2533735" y="2712542"/>
            <a:ext cx="7594111" cy="1481826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D439B7-FEA7-4D93-8964-48FB3E06DA64}"/>
              </a:ext>
            </a:extLst>
          </p:cNvPr>
          <p:cNvSpPr/>
          <p:nvPr/>
        </p:nvSpPr>
        <p:spPr>
          <a:xfrm>
            <a:off x="2533737" y="977265"/>
            <a:ext cx="8886738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 err="1">
                <a:solidFill>
                  <a:srgbClr val="5F0F6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uppercaseFirstChar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 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C61EF4-1821-4A36-B36D-72B3A2641016}"/>
              </a:ext>
            </a:extLst>
          </p:cNvPr>
          <p:cNvSpPr/>
          <p:nvPr/>
        </p:nvSpPr>
        <p:spPr>
          <a:xfrm>
            <a:off x="2533736" y="976597"/>
            <a:ext cx="8420014" cy="1323439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F841755-5070-4DB0-98F3-00D07B07F954}"/>
              </a:ext>
            </a:extLst>
          </p:cNvPr>
          <p:cNvSpPr/>
          <p:nvPr/>
        </p:nvSpPr>
        <p:spPr>
          <a:xfrm>
            <a:off x="5083093" y="1468858"/>
            <a:ext cx="67221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Example::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FF642CD-BA3F-4182-8D06-78422580F00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2ADA17-05B4-4075-BE8C-6236CBF938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833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36144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EA7C71-74F9-41AA-A8BF-EA713B9BE84A}"/>
              </a:ext>
            </a:extLst>
          </p:cNvPr>
          <p:cNvSpPr/>
          <p:nvPr/>
        </p:nvSpPr>
        <p:spPr>
          <a:xfrm>
            <a:off x="209354" y="4825820"/>
            <a:ext cx="7245846" cy="156966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90000"/>
                    <a:lumOff val="1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@Test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void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twoLetterStringConvertedToUppercase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String input = "ab";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String result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(input);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assertEquals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("Ab", result);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8FACB2A-33A3-487E-8937-96592AF26EDB}"/>
              </a:ext>
            </a:extLst>
          </p:cNvPr>
          <p:cNvSpPr/>
          <p:nvPr/>
        </p:nvSpPr>
        <p:spPr>
          <a:xfrm>
            <a:off x="197236" y="4813556"/>
            <a:ext cx="6467390" cy="1761315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7C2457-1DB1-4FC6-8F1E-50FC3C6D4BB4}"/>
              </a:ext>
            </a:extLst>
          </p:cNvPr>
          <p:cNvSpPr txBox="1"/>
          <p:nvPr/>
        </p:nvSpPr>
        <p:spPr>
          <a:xfrm>
            <a:off x="-2634651" y="1110368"/>
            <a:ext cx="9299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Focus on testing the method that contains the lambda expression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AC09A4-24C3-434A-BDA1-66B934179AB4}"/>
              </a:ext>
            </a:extLst>
          </p:cNvPr>
          <p:cNvSpPr txBox="1"/>
          <p:nvPr/>
        </p:nvSpPr>
        <p:spPr>
          <a:xfrm>
            <a:off x="-4417152" y="1595604"/>
            <a:ext cx="83308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Move complex lambda expressions to their own methods </a:t>
            </a:r>
          </a:p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 use method reference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A6D79E-00F1-49C1-9D22-FE540A180965}"/>
              </a:ext>
            </a:extLst>
          </p:cNvPr>
          <p:cNvSpPr/>
          <p:nvPr/>
        </p:nvSpPr>
        <p:spPr>
          <a:xfrm>
            <a:off x="2719356" y="2992325"/>
            <a:ext cx="5510244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char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value.charAt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(0);</a:t>
            </a:r>
          </a:p>
          <a:p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+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value.substring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(1);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338B8CA-0FDF-4159-A9AF-5C92738DE5A9}"/>
              </a:ext>
            </a:extLst>
          </p:cNvPr>
          <p:cNvSpPr/>
          <p:nvPr/>
        </p:nvSpPr>
        <p:spPr>
          <a:xfrm>
            <a:off x="2545853" y="2725748"/>
            <a:ext cx="6779121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String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(String value)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F5895C3-8CFB-47A1-B0E0-269829E5BCAB}"/>
              </a:ext>
            </a:extLst>
          </p:cNvPr>
          <p:cNvSpPr/>
          <p:nvPr/>
        </p:nvSpPr>
        <p:spPr>
          <a:xfrm>
            <a:off x="2533735" y="2712542"/>
            <a:ext cx="7594111" cy="1481826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D439B7-FEA7-4D93-8964-48FB3E06DA64}"/>
              </a:ext>
            </a:extLst>
          </p:cNvPr>
          <p:cNvSpPr/>
          <p:nvPr/>
        </p:nvSpPr>
        <p:spPr>
          <a:xfrm>
            <a:off x="2533737" y="977265"/>
            <a:ext cx="8886738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 err="1">
                <a:solidFill>
                  <a:srgbClr val="5F0F6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uppercaseFirstChar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 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C61EF4-1821-4A36-B36D-72B3A2641016}"/>
              </a:ext>
            </a:extLst>
          </p:cNvPr>
          <p:cNvSpPr/>
          <p:nvPr/>
        </p:nvSpPr>
        <p:spPr>
          <a:xfrm>
            <a:off x="2533736" y="976597"/>
            <a:ext cx="8420014" cy="1323439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F841755-5070-4DB0-98F3-00D07B07F954}"/>
              </a:ext>
            </a:extLst>
          </p:cNvPr>
          <p:cNvSpPr/>
          <p:nvPr/>
        </p:nvSpPr>
        <p:spPr>
          <a:xfrm>
            <a:off x="5083093" y="1468858"/>
            <a:ext cx="67221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Example::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FF642CD-BA3F-4182-8D06-78422580F00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7CCA65-1808-49F1-A71B-F1D4333122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475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36144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8E7BCB-B1CF-4985-863E-7B4A26935FC3}"/>
              </a:ext>
            </a:extLst>
          </p:cNvPr>
          <p:cNvSpPr/>
          <p:nvPr/>
        </p:nvSpPr>
        <p:spPr>
          <a:xfrm>
            <a:off x="3587033" y="982896"/>
            <a:ext cx="9500317" cy="1323439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List&lt;</a:t>
            </a:r>
            <a:r>
              <a:rPr lang="en-GB" sz="1600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 err="1">
                <a:solidFill>
                  <a:srgbClr val="5F0F6F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uppercaseFirstChar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(List&lt;</a:t>
            </a:r>
            <a:r>
              <a:rPr lang="en-GB" sz="1600" b="1" dirty="0">
                <a:solidFill>
                  <a:schemeClr val="accent5">
                    <a:lumMod val="75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return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 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89423C9-1909-4D11-BB3C-95AB488E1EEE}"/>
              </a:ext>
            </a:extLst>
          </p:cNvPr>
          <p:cNvSpPr/>
          <p:nvPr/>
        </p:nvSpPr>
        <p:spPr>
          <a:xfrm>
            <a:off x="3587032" y="982228"/>
            <a:ext cx="7594111" cy="1506329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>
              <a:solidFill>
                <a:schemeClr val="lt1">
                  <a:alpha val="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1EA0AE-30F2-44BE-8186-079788B7F15A}"/>
              </a:ext>
            </a:extLst>
          </p:cNvPr>
          <p:cNvSpPr/>
          <p:nvPr/>
        </p:nvSpPr>
        <p:spPr>
          <a:xfrm>
            <a:off x="3772651" y="3077712"/>
            <a:ext cx="7914523" cy="830997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char </a:t>
            </a:r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value.charAt</a:t>
            </a:r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(0);</a:t>
            </a:r>
          </a:p>
          <a:p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toUpperCase</a:t>
            </a:r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 </a:t>
            </a:r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firstChar</a:t>
            </a:r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+ </a:t>
            </a:r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value.substring</a:t>
            </a:r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(1);</a:t>
            </a:r>
          </a:p>
        </p:txBody>
      </p:sp>
      <p:sp>
        <p:nvSpPr>
          <p:cNvPr id="17" name="Rectangle 16" hidden="1">
            <a:extLst>
              <a:ext uri="{FF2B5EF4-FFF2-40B4-BE49-F238E27FC236}">
                <a16:creationId xmlns:a16="http://schemas.microsoft.com/office/drawing/2014/main" id="{E098F968-F72F-44E6-8576-21BBB90EC471}"/>
              </a:ext>
            </a:extLst>
          </p:cNvPr>
          <p:cNvSpPr/>
          <p:nvPr/>
        </p:nvSpPr>
        <p:spPr>
          <a:xfrm>
            <a:off x="3599150" y="2811135"/>
            <a:ext cx="8688100" cy="156966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static String </a:t>
            </a:r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value) {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endParaRPr lang="en-GB" sz="1600" dirty="0">
              <a:solidFill>
                <a:schemeClr val="tx1">
                  <a:alpha val="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05743B-A602-47D8-9802-3791EDA921C9}"/>
              </a:ext>
            </a:extLst>
          </p:cNvPr>
          <p:cNvSpPr/>
          <p:nvPr/>
        </p:nvSpPr>
        <p:spPr>
          <a:xfrm>
            <a:off x="3587031" y="2797928"/>
            <a:ext cx="7594111" cy="1761315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>
              <a:solidFill>
                <a:schemeClr val="lt1">
                  <a:alpha val="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11225F-B4E8-4490-8B9D-08BC76389C17}"/>
              </a:ext>
            </a:extLst>
          </p:cNvPr>
          <p:cNvSpPr/>
          <p:nvPr/>
        </p:nvSpPr>
        <p:spPr>
          <a:xfrm>
            <a:off x="5917314" y="1474489"/>
            <a:ext cx="6722151" cy="338554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Example::</a:t>
            </a:r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EA7C71-74F9-41AA-A8BF-EA713B9BE84A}"/>
              </a:ext>
            </a:extLst>
          </p:cNvPr>
          <p:cNvSpPr/>
          <p:nvPr/>
        </p:nvSpPr>
        <p:spPr>
          <a:xfrm>
            <a:off x="3599150" y="4825820"/>
            <a:ext cx="8411875" cy="1569660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accent1">
                    <a:lumMod val="90000"/>
                    <a:lumOff val="10000"/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@Test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 void </a:t>
            </a:r>
            <a:r>
              <a:rPr lang="en-GB" sz="16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twoLetterStringConvertedToUppercase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String input = "ab";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String result = </a:t>
            </a:r>
            <a:r>
              <a:rPr lang="en-GB" sz="1600" b="1" dirty="0" err="1">
                <a:solidFill>
                  <a:srgbClr val="FF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firstToUppercase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(input);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-GB" sz="16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assertEquals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("Ab", result);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8FACB2A-33A3-487E-8937-96592AF26EDB}"/>
              </a:ext>
            </a:extLst>
          </p:cNvPr>
          <p:cNvSpPr/>
          <p:nvPr/>
        </p:nvSpPr>
        <p:spPr>
          <a:xfrm>
            <a:off x="3587031" y="4813556"/>
            <a:ext cx="7594111" cy="1761315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>
              <a:solidFill>
                <a:schemeClr val="lt1">
                  <a:alpha val="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97C944-5E0F-4025-8403-2D52481AB831}"/>
              </a:ext>
            </a:extLst>
          </p:cNvPr>
          <p:cNvSpPr txBox="1"/>
          <p:nvPr/>
        </p:nvSpPr>
        <p:spPr>
          <a:xfrm>
            <a:off x="873760" y="1110368"/>
            <a:ext cx="9299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&gt; Focus on testing the method that contains the lambda expression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19A309-75C3-47A8-AC20-C10EED834298}"/>
              </a:ext>
            </a:extLst>
          </p:cNvPr>
          <p:cNvSpPr txBox="1"/>
          <p:nvPr/>
        </p:nvSpPr>
        <p:spPr>
          <a:xfrm>
            <a:off x="873760" y="1595604"/>
            <a:ext cx="83308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&gt; Move complex lambda expressions to their own methods </a:t>
            </a:r>
          </a:p>
          <a:p>
            <a:r>
              <a:rPr lang="en-GB" sz="2400" dirty="0">
                <a:latin typeface="Segoe UI" panose="020B0502040204020203" pitchFamily="34" charset="0"/>
                <a:cs typeface="Segoe UI" panose="020B0502040204020203" pitchFamily="34" charset="0"/>
              </a:rPr>
              <a:t>and use method reference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954F79-46AA-4F4B-B08A-D371C5ECF328}"/>
              </a:ext>
            </a:extLst>
          </p:cNvPr>
          <p:cNvSpPr txBox="1"/>
          <p:nvPr/>
        </p:nvSpPr>
        <p:spPr>
          <a:xfrm>
            <a:off x="4845366" y="407471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>
                    <a:alpha val="0"/>
                  </a:schemeClr>
                </a:solidFill>
              </a:rPr>
              <a:t>Debugging lambda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28155F6-4079-482B-AE3B-04EC961C549E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EC4195-EE7F-47A9-966D-20E1B1F88C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02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38A1FD-87DB-4925-B2B8-DE783CA98562}"/>
              </a:ext>
            </a:extLst>
          </p:cNvPr>
          <p:cNvSpPr txBox="1"/>
          <p:nvPr/>
        </p:nvSpPr>
        <p:spPr>
          <a:xfrm>
            <a:off x="4967550" y="-478711"/>
            <a:ext cx="225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Testing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97C944-5E0F-4025-8403-2D52481AB831}"/>
              </a:ext>
            </a:extLst>
          </p:cNvPr>
          <p:cNvSpPr txBox="1"/>
          <p:nvPr/>
        </p:nvSpPr>
        <p:spPr>
          <a:xfrm>
            <a:off x="873760" y="2202568"/>
            <a:ext cx="9299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Focus on testing the method that contains the lambda expression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19A309-75C3-47A8-AC20-C10EED834298}"/>
              </a:ext>
            </a:extLst>
          </p:cNvPr>
          <p:cNvSpPr txBox="1"/>
          <p:nvPr/>
        </p:nvSpPr>
        <p:spPr>
          <a:xfrm>
            <a:off x="873760" y="3764927"/>
            <a:ext cx="83308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Move complex lambda expressions to their own methods </a:t>
            </a:r>
          </a:p>
          <a:p>
            <a:r>
              <a:rPr lang="en-GB" sz="2400" dirty="0">
                <a:solidFill>
                  <a:schemeClr val="tx1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 use method reference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86C6E3-E810-4653-B27F-73A07D8E3C10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6B3B3A-2EFE-424F-A49A-ED665F64A9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475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C123E4-51D4-4FB0-94F0-3814B83C56C1}"/>
              </a:ext>
            </a:extLst>
          </p:cNvPr>
          <p:cNvSpPr/>
          <p:nvPr/>
        </p:nvSpPr>
        <p:spPr>
          <a:xfrm>
            <a:off x="2515782" y="1890381"/>
            <a:ext cx="7512138" cy="21736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831A0-E2DB-4632-BDF8-FF33EB2AC85B}"/>
              </a:ext>
            </a:extLst>
          </p:cNvPr>
          <p:cNvSpPr/>
          <p:nvPr/>
        </p:nvSpPr>
        <p:spPr>
          <a:xfrm>
            <a:off x="2524759" y="1899365"/>
            <a:ext cx="7924165" cy="212365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</a:t>
            </a:r>
            <a:r>
              <a:rPr lang="en-GB" sz="20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null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F687EB-8F7F-422B-80B0-5E89D26EB2D3}"/>
              </a:ext>
            </a:extLst>
          </p:cNvPr>
          <p:cNvSpPr/>
          <p:nvPr/>
        </p:nvSpPr>
        <p:spPr>
          <a:xfrm>
            <a:off x="2404544" y="4903381"/>
            <a:ext cx="8417560" cy="2062103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Exception in thread "main" </a:t>
            </a:r>
            <a:r>
              <a:rPr lang="en-GB" sz="1600" b="1" dirty="0" err="1">
                <a:solidFill>
                  <a:srgbClr val="00B05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java.lang.NullPointerException</a:t>
            </a:r>
            <a:endParaRPr lang="en-GB" sz="1600" b="1" dirty="0">
              <a:solidFill>
                <a:srgbClr val="00B050">
                  <a:alpha val="0"/>
                </a:srgb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 </a:t>
            </a:r>
            <a:r>
              <a:rPr lang="en-GB" sz="1600" b="1" dirty="0">
                <a:solidFill>
                  <a:srgbClr val="C00000">
                    <a:alpha val="0"/>
                  </a:srgb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Debugging.lambda$main$0(Debugging.java:6)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 Debugging$$Lambda$5/284720968.apply(Unknown Source)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 java.util.stream.ReferencePipeline$3$1.accept(</a:t>
            </a:r>
            <a:r>
              <a:rPr lang="en-GB" sz="16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ReferencePipeline</a:t>
            </a:r>
            <a:endParaRPr lang="en-GB" sz="1600" dirty="0">
              <a:solidFill>
                <a:schemeClr val="tx1">
                  <a:alpha val="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.java:193)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 </a:t>
            </a:r>
            <a:r>
              <a:rPr lang="en-GB" sz="16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java.util.Spliterators$ArraySpliterator.forEachRemaining</a:t>
            </a:r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dirty="0" err="1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Spliterators</a:t>
            </a:r>
            <a:endParaRPr lang="en-GB" sz="1600" dirty="0">
              <a:solidFill>
                <a:schemeClr val="tx1">
                  <a:alpha val="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.java:948)</a:t>
            </a:r>
          </a:p>
          <a:p>
            <a:r>
              <a:rPr lang="en-GB" sz="1600" dirty="0">
                <a:solidFill>
                  <a:schemeClr val="tx1">
                    <a:alpha val="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846BE8-EEE4-4C1A-91C7-CE31E7FFC264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86E099-0781-4457-A364-682744FBEA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98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C123E4-51D4-4FB0-94F0-3814B83C56C1}"/>
              </a:ext>
            </a:extLst>
          </p:cNvPr>
          <p:cNvSpPr/>
          <p:nvPr/>
        </p:nvSpPr>
        <p:spPr>
          <a:xfrm>
            <a:off x="2515782" y="1301101"/>
            <a:ext cx="7512138" cy="21736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831A0-E2DB-4632-BDF8-FF33EB2AC85B}"/>
              </a:ext>
            </a:extLst>
          </p:cNvPr>
          <p:cNvSpPr/>
          <p:nvPr/>
        </p:nvSpPr>
        <p:spPr>
          <a:xfrm>
            <a:off x="2524759" y="1310085"/>
            <a:ext cx="8057515" cy="212365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</a:t>
            </a:r>
            <a:r>
              <a:rPr lang="en-GB" sz="20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null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C00914-9939-45A5-BD0A-92C9BE8AE6F4}"/>
              </a:ext>
            </a:extLst>
          </p:cNvPr>
          <p:cNvSpPr/>
          <p:nvPr/>
        </p:nvSpPr>
        <p:spPr>
          <a:xfrm>
            <a:off x="2404544" y="3887381"/>
            <a:ext cx="8417560" cy="2062103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Exception in thread "main" </a:t>
            </a:r>
            <a:r>
              <a:rPr lang="en-GB" sz="1600" b="1" dirty="0" err="1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java.lang.NullPointerException</a:t>
            </a:r>
            <a:endParaRPr lang="en-GB" sz="1600" b="1" dirty="0">
              <a:solidFill>
                <a:srgbClr val="00B05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 </a:t>
            </a:r>
            <a:r>
              <a:rPr lang="en-GB" sz="16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Debugging.lambda$main$0(Debugging.java:6)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 Debugging$$Lambda$5/284720968.apply(Unknown Source)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 java.util.stream.ReferencePipeline$3$1.accept(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ReferencePipeline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.java:193)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java.util.Spliterators$ArraySpliterator.forEachRemaining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Spliterators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.java:948)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E1C39C-F66C-47A9-854D-10C9339F773C}"/>
              </a:ext>
            </a:extLst>
          </p:cNvPr>
          <p:cNvSpPr txBox="1"/>
          <p:nvPr/>
        </p:nvSpPr>
        <p:spPr>
          <a:xfrm>
            <a:off x="687504" y="1301101"/>
            <a:ext cx="7176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Lambda expressions can make stack traces less readable. </a:t>
            </a:r>
            <a:br>
              <a:rPr lang="en-GB" sz="2000" dirty="0">
                <a:solidFill>
                  <a:schemeClr val="accent2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2000" dirty="0">
              <a:solidFill>
                <a:schemeClr val="accent2">
                  <a:alpha val="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D21F2C-1E1F-4BEA-988D-3BECC35266B1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103D9E-B31C-4ED4-8777-1A8D1F380A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088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C123E4-51D4-4FB0-94F0-3814B83C56C1}"/>
              </a:ext>
            </a:extLst>
          </p:cNvPr>
          <p:cNvSpPr/>
          <p:nvPr/>
        </p:nvSpPr>
        <p:spPr>
          <a:xfrm>
            <a:off x="2515782" y="1301101"/>
            <a:ext cx="7512138" cy="21736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831A0-E2DB-4632-BDF8-FF33EB2AC85B}"/>
              </a:ext>
            </a:extLst>
          </p:cNvPr>
          <p:cNvSpPr/>
          <p:nvPr/>
        </p:nvSpPr>
        <p:spPr>
          <a:xfrm>
            <a:off x="2524759" y="1310085"/>
            <a:ext cx="7962265" cy="212365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</a:t>
            </a:r>
            <a:r>
              <a:rPr lang="en-GB" sz="20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null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C00914-9939-45A5-BD0A-92C9BE8AE6F4}"/>
              </a:ext>
            </a:extLst>
          </p:cNvPr>
          <p:cNvSpPr/>
          <p:nvPr/>
        </p:nvSpPr>
        <p:spPr>
          <a:xfrm>
            <a:off x="2404544" y="3887381"/>
            <a:ext cx="8417560" cy="2062103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Exception in thread "main" </a:t>
            </a:r>
            <a:r>
              <a:rPr lang="en-GB" sz="1600" b="1" dirty="0" err="1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java.lang.NullPointerException</a:t>
            </a:r>
            <a:endParaRPr lang="en-GB" sz="1600" b="1" dirty="0">
              <a:solidFill>
                <a:srgbClr val="00B05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 </a:t>
            </a:r>
            <a:r>
              <a:rPr lang="en-GB" sz="16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Debugging.lambda$main$0(Debugging.java:6)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 Debugging$$Lambda$5/284720968.apply(Unknown Source)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 java.util.stream.ReferencePipeline$3$1.accept(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ReferencePipeline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.java:193)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at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java.util.Spliterators$ArraySpliterator.forEachRemaining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Spliterators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.java:948)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AA6A5-7CE8-4DCA-84CC-5215F4689D6A}"/>
              </a:ext>
            </a:extLst>
          </p:cNvPr>
          <p:cNvSpPr/>
          <p:nvPr/>
        </p:nvSpPr>
        <p:spPr>
          <a:xfrm>
            <a:off x="-81280" y="-81280"/>
            <a:ext cx="12464249" cy="7101840"/>
          </a:xfrm>
          <a:prstGeom prst="rect">
            <a:avLst/>
          </a:prstGeom>
          <a:solidFill>
            <a:schemeClr val="tx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7C22A2-901C-4528-B76C-F5E4B5A6E8EA}"/>
              </a:ext>
            </a:extLst>
          </p:cNvPr>
          <p:cNvSpPr txBox="1"/>
          <p:nvPr/>
        </p:nvSpPr>
        <p:spPr>
          <a:xfrm>
            <a:off x="1530784" y="1301101"/>
            <a:ext cx="7176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Lambda expressions can make stack traces less readable. </a:t>
            </a:r>
            <a:b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20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8821AA-75CE-42CE-94BD-B9114AD480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960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62"/>
          <p:cNvSpPr txBox="1">
            <a:spLocks noGrp="1"/>
          </p:cNvSpPr>
          <p:nvPr>
            <p:ph type="sldNum" idx="12"/>
          </p:nvPr>
        </p:nvSpPr>
        <p:spPr>
          <a:xfrm>
            <a:off x="11146971" y="6356350"/>
            <a:ext cx="740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200"/>
                <a:buFont typeface="Calibri"/>
                <a:buNone/>
                <a:tabLst/>
                <a:defRPr/>
              </a:pPr>
              <a:t>9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62"/>
          <p:cNvSpPr txBox="1">
            <a:spLocks noGrp="1"/>
          </p:cNvSpPr>
          <p:nvPr>
            <p:ph type="title"/>
          </p:nvPr>
        </p:nvSpPr>
        <p:spPr>
          <a:xfrm>
            <a:off x="518678" y="209028"/>
            <a:ext cx="8333100" cy="1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/>
              <a:t>Collection factories</a:t>
            </a:r>
            <a:endParaRPr/>
          </a:p>
        </p:txBody>
      </p:sp>
      <p:sp>
        <p:nvSpPr>
          <p:cNvPr id="584" name="Google Shape;584;p62"/>
          <p:cNvSpPr txBox="1">
            <a:spLocks noGrp="1"/>
          </p:cNvSpPr>
          <p:nvPr>
            <p:ph type="body" idx="1"/>
          </p:nvPr>
        </p:nvSpPr>
        <p:spPr>
          <a:xfrm>
            <a:off x="529675" y="1651050"/>
            <a:ext cx="10250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varargs</a:t>
            </a:r>
            <a:endParaRPr sz="2300" b="1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5" name="Google Shape;585;p62"/>
          <p:cNvSpPr txBox="1">
            <a:spLocks noGrp="1"/>
          </p:cNvSpPr>
          <p:nvPr>
            <p:ph type="body" idx="1"/>
          </p:nvPr>
        </p:nvSpPr>
        <p:spPr>
          <a:xfrm>
            <a:off x="529675" y="2260650"/>
            <a:ext cx="10250100" cy="19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You pay the cost for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nsolas"/>
              <a:buChar char="•"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allocating an array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nsolas"/>
              <a:buChar char="•"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initializing it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nsolas"/>
              <a:buChar char="•"/>
            </a:pP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having it garbage-collected later.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C123E4-51D4-4FB0-94F0-3814B83C56C1}"/>
              </a:ext>
            </a:extLst>
          </p:cNvPr>
          <p:cNvSpPr/>
          <p:nvPr/>
        </p:nvSpPr>
        <p:spPr>
          <a:xfrm>
            <a:off x="2515782" y="1301101"/>
            <a:ext cx="7512138" cy="21736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831A0-E2DB-4632-BDF8-FF33EB2AC85B}"/>
              </a:ext>
            </a:extLst>
          </p:cNvPr>
          <p:cNvSpPr/>
          <p:nvPr/>
        </p:nvSpPr>
        <p:spPr>
          <a:xfrm>
            <a:off x="2524760" y="1310085"/>
            <a:ext cx="8136456" cy="212365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</a:t>
            </a:r>
            <a:r>
              <a:rPr lang="en-GB" sz="20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null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6AA6A5-7CE8-4DCA-84CC-5215F4689D6A}"/>
              </a:ext>
            </a:extLst>
          </p:cNvPr>
          <p:cNvSpPr/>
          <p:nvPr/>
        </p:nvSpPr>
        <p:spPr>
          <a:xfrm>
            <a:off x="-81280" y="-81280"/>
            <a:ext cx="12464249" cy="7101840"/>
          </a:xfrm>
          <a:prstGeom prst="rect">
            <a:avLst/>
          </a:prstGeom>
          <a:solidFill>
            <a:schemeClr val="tx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7C22A2-901C-4528-B76C-F5E4B5A6E8EA}"/>
              </a:ext>
            </a:extLst>
          </p:cNvPr>
          <p:cNvSpPr txBox="1"/>
          <p:nvPr/>
        </p:nvSpPr>
        <p:spPr>
          <a:xfrm>
            <a:off x="1530784" y="1301101"/>
            <a:ext cx="7176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Lambda expressions can make stack traces less readable. </a:t>
            </a:r>
            <a:b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20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C00914-9939-45A5-BD0A-92C9BE8AE6F4}"/>
              </a:ext>
            </a:extLst>
          </p:cNvPr>
          <p:cNvSpPr/>
          <p:nvPr/>
        </p:nvSpPr>
        <p:spPr>
          <a:xfrm>
            <a:off x="2404544" y="3887381"/>
            <a:ext cx="8417560" cy="2062103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Exception in thread "main" </a:t>
            </a:r>
            <a:r>
              <a:rPr lang="en-GB" sz="16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java.lang.NullPointerException</a:t>
            </a:r>
            <a:endParaRPr lang="en-GB" sz="1600" dirty="0">
              <a:solidFill>
                <a:schemeClr val="bg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 Debugging.lambda$main$0(</a:t>
            </a:r>
            <a:r>
              <a:rPr lang="en-GB" sz="1600" b="1" dirty="0">
                <a:solidFill>
                  <a:schemeClr val="accent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Debugging.java:6</a:t>
            </a:r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 Debugging$$Lambda$5/284720968.apply(Unknown Source)</a:t>
            </a:r>
          </a:p>
          <a:p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 java.util.stream.ReferencePipeline$3$1.accept(</a:t>
            </a:r>
            <a:r>
              <a:rPr lang="en-GB" sz="16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ReferencePipeline</a:t>
            </a:r>
            <a:endParaRPr lang="en-GB" sz="1600" dirty="0">
              <a:solidFill>
                <a:schemeClr val="bg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.java:193)</a:t>
            </a:r>
          </a:p>
          <a:p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at </a:t>
            </a:r>
            <a:r>
              <a:rPr lang="en-GB" sz="16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java.util.Spliterators$ArraySpliterator.forEachRemaining</a:t>
            </a:r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GB" sz="1600" dirty="0" err="1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Spliterators</a:t>
            </a:r>
            <a:endParaRPr lang="en-GB" sz="1600" dirty="0">
              <a:solidFill>
                <a:schemeClr val="bg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.java:948)</a:t>
            </a:r>
          </a:p>
          <a:p>
            <a:r>
              <a:rPr lang="en-GB" sz="1600" dirty="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…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50760E-31F1-4792-BB86-9C97321E43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81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C123E4-51D4-4FB0-94F0-3814B83C56C1}"/>
              </a:ext>
            </a:extLst>
          </p:cNvPr>
          <p:cNvSpPr/>
          <p:nvPr/>
        </p:nvSpPr>
        <p:spPr>
          <a:xfrm>
            <a:off x="2515782" y="1301101"/>
            <a:ext cx="7512138" cy="21736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831A0-E2DB-4632-BDF8-FF33EB2AC85B}"/>
              </a:ext>
            </a:extLst>
          </p:cNvPr>
          <p:cNvSpPr/>
          <p:nvPr/>
        </p:nvSpPr>
        <p:spPr>
          <a:xfrm>
            <a:off x="2524760" y="1310085"/>
            <a:ext cx="7324090" cy="212365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</a:t>
            </a:r>
            <a:r>
              <a:rPr lang="en-GB" sz="20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null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7C22A2-901C-4528-B76C-F5E4B5A6E8EA}"/>
              </a:ext>
            </a:extLst>
          </p:cNvPr>
          <p:cNvSpPr txBox="1"/>
          <p:nvPr/>
        </p:nvSpPr>
        <p:spPr>
          <a:xfrm>
            <a:off x="440941" y="1301101"/>
            <a:ext cx="7176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Lambda expressions can make stack traces less readable. </a:t>
            </a:r>
            <a:br>
              <a:rPr lang="en-GB" sz="2000" dirty="0">
                <a:solidFill>
                  <a:schemeClr val="accent2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GB" sz="2000" dirty="0">
              <a:solidFill>
                <a:schemeClr val="accent2">
                  <a:alpha val="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1C946D-6ED3-4FA8-8067-03588F605ECF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780403-6731-4B7A-8389-49A0BBA7C3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711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C123E4-51D4-4FB0-94F0-3814B83C56C1}"/>
              </a:ext>
            </a:extLst>
          </p:cNvPr>
          <p:cNvSpPr/>
          <p:nvPr/>
        </p:nvSpPr>
        <p:spPr>
          <a:xfrm>
            <a:off x="2054414" y="1301101"/>
            <a:ext cx="9204136" cy="24784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831A0-E2DB-4632-BDF8-FF33EB2AC85B}"/>
              </a:ext>
            </a:extLst>
          </p:cNvPr>
          <p:cNvSpPr/>
          <p:nvPr/>
        </p:nvSpPr>
        <p:spPr>
          <a:xfrm>
            <a:off x="2054413" y="1296194"/>
            <a:ext cx="9880411" cy="255454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“world”);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("from stream: " + word))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(“after map: " + word))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2EFB2E-BF84-4B46-992B-5F0FE07E110A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1D0809-1419-49FA-A51C-6CBF264E4A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058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11639A-CCA6-47B6-A82C-B0337F4FF1EB}"/>
              </a:ext>
            </a:extLst>
          </p:cNvPr>
          <p:cNvSpPr/>
          <p:nvPr/>
        </p:nvSpPr>
        <p:spPr>
          <a:xfrm>
            <a:off x="2054414" y="4040153"/>
            <a:ext cx="8791776" cy="107721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from stream: hello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after map: HELLO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from stream: world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after map: WORLD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0A44BC-E565-475A-8CF2-D625894E8CD2}"/>
              </a:ext>
            </a:extLst>
          </p:cNvPr>
          <p:cNvSpPr txBox="1"/>
          <p:nvPr/>
        </p:nvSpPr>
        <p:spPr>
          <a:xfrm>
            <a:off x="418264" y="1703997"/>
            <a:ext cx="6912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Use the </a:t>
            </a:r>
            <a:r>
              <a:rPr lang="en-GB" sz="2000" b="1" dirty="0">
                <a:solidFill>
                  <a:schemeClr val="accent2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peek</a:t>
            </a:r>
            <a:r>
              <a:rPr lang="en-GB" sz="2000" dirty="0">
                <a:solidFill>
                  <a:schemeClr val="accent2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method to log the values at </a:t>
            </a:r>
            <a:r>
              <a:rPr lang="en-GB" sz="2000" dirty="0" err="1">
                <a:solidFill>
                  <a:schemeClr val="accent2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certains</a:t>
            </a:r>
            <a:r>
              <a:rPr lang="en-GB" sz="2000" dirty="0">
                <a:solidFill>
                  <a:schemeClr val="accent2">
                    <a:alpha val="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points of the stream pipeline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F0EA8D-AE73-46E3-8863-6B3BF8B08667}"/>
              </a:ext>
            </a:extLst>
          </p:cNvPr>
          <p:cNvSpPr/>
          <p:nvPr/>
        </p:nvSpPr>
        <p:spPr>
          <a:xfrm>
            <a:off x="2054414" y="1301101"/>
            <a:ext cx="9204136" cy="24784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1FEAAC-F749-4847-B17E-D1BFBB7473E9}"/>
              </a:ext>
            </a:extLst>
          </p:cNvPr>
          <p:cNvSpPr/>
          <p:nvPr/>
        </p:nvSpPr>
        <p:spPr>
          <a:xfrm>
            <a:off x="2054413" y="1296194"/>
            <a:ext cx="9880411" cy="255454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“world”);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("from stream: " + word))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(“after map: " + word))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06887C-BE0C-49E1-8FB4-B36A202C252D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C0176B-8254-4984-BF00-1292AFF446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589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75160A5-8367-4991-B168-55F307C2121B}"/>
              </a:ext>
            </a:extLst>
          </p:cNvPr>
          <p:cNvSpPr/>
          <p:nvPr/>
        </p:nvSpPr>
        <p:spPr>
          <a:xfrm>
            <a:off x="2054414" y="1301101"/>
            <a:ext cx="9204136" cy="24784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05F93E1-7586-46BD-80EB-B0230052352F}"/>
              </a:ext>
            </a:extLst>
          </p:cNvPr>
          <p:cNvSpPr/>
          <p:nvPr/>
        </p:nvSpPr>
        <p:spPr>
          <a:xfrm>
            <a:off x="2054413" y="1296194"/>
            <a:ext cx="9880411" cy="255454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“world”);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("from stream: " + word))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(“after map: " + word))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11639A-CCA6-47B6-A82C-B0337F4FF1EB}"/>
              </a:ext>
            </a:extLst>
          </p:cNvPr>
          <p:cNvSpPr/>
          <p:nvPr/>
        </p:nvSpPr>
        <p:spPr>
          <a:xfrm>
            <a:off x="2054414" y="4040153"/>
            <a:ext cx="8791776" cy="107721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from stream: hello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after map: HELLO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from stream: world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after map: WORLD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B6760C-6F27-4734-BF8E-FCFBF0A233B3}"/>
              </a:ext>
            </a:extLst>
          </p:cNvPr>
          <p:cNvSpPr/>
          <p:nvPr/>
        </p:nvSpPr>
        <p:spPr>
          <a:xfrm>
            <a:off x="-233680" y="-213360"/>
            <a:ext cx="12821920" cy="7284720"/>
          </a:xfrm>
          <a:prstGeom prst="rect">
            <a:avLst/>
          </a:prstGeom>
          <a:solidFill>
            <a:schemeClr val="bg2">
              <a:lumMod val="1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C431E3-B85B-4F2D-B96E-D189C3B5124E}"/>
              </a:ext>
            </a:extLst>
          </p:cNvPr>
          <p:cNvSpPr txBox="1"/>
          <p:nvPr/>
        </p:nvSpPr>
        <p:spPr>
          <a:xfrm>
            <a:off x="1530784" y="1301101"/>
            <a:ext cx="71763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Lambda expressions can make stack traces less readable.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D263BC-94F7-4050-9BAE-58DDEFDFEF69}"/>
              </a:ext>
            </a:extLst>
          </p:cNvPr>
          <p:cNvSpPr txBox="1"/>
          <p:nvPr/>
        </p:nvSpPr>
        <p:spPr>
          <a:xfrm>
            <a:off x="1530784" y="1703997"/>
            <a:ext cx="6912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Use the </a:t>
            </a:r>
            <a:r>
              <a:rPr lang="en-GB" sz="2000" b="1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peek</a:t>
            </a:r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method to log the values at </a:t>
            </a:r>
            <a:r>
              <a:rPr lang="en-GB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certains</a:t>
            </a:r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points of the stream pipeline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32986E-45DA-48FC-8D11-ED50BF8DB3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527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C123E4-51D4-4FB0-94F0-3814B83C56C1}"/>
              </a:ext>
            </a:extLst>
          </p:cNvPr>
          <p:cNvSpPr/>
          <p:nvPr/>
        </p:nvSpPr>
        <p:spPr>
          <a:xfrm>
            <a:off x="2054414" y="1301101"/>
            <a:ext cx="8355419" cy="24784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831A0-E2DB-4632-BDF8-FF33EB2AC85B}"/>
              </a:ext>
            </a:extLst>
          </p:cNvPr>
          <p:cNvSpPr/>
          <p:nvPr/>
        </p:nvSpPr>
        <p:spPr>
          <a:xfrm>
            <a:off x="2054414" y="1296194"/>
            <a:ext cx="8791776" cy="255454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“world”);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("from stream: " + word))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(“after map: " + word))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11639A-CCA6-47B6-A82C-B0337F4FF1EB}"/>
              </a:ext>
            </a:extLst>
          </p:cNvPr>
          <p:cNvSpPr/>
          <p:nvPr/>
        </p:nvSpPr>
        <p:spPr>
          <a:xfrm>
            <a:off x="2054414" y="4040153"/>
            <a:ext cx="8791776" cy="107721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from stream: hello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after map: HELLO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from stream: world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after map: WORLD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B6760C-6F27-4734-BF8E-FCFBF0A233B3}"/>
              </a:ext>
            </a:extLst>
          </p:cNvPr>
          <p:cNvSpPr/>
          <p:nvPr/>
        </p:nvSpPr>
        <p:spPr>
          <a:xfrm>
            <a:off x="-233680" y="-213360"/>
            <a:ext cx="12821920" cy="7284720"/>
          </a:xfrm>
          <a:prstGeom prst="rect">
            <a:avLst/>
          </a:prstGeom>
          <a:solidFill>
            <a:schemeClr val="bg2">
              <a:lumMod val="1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C431E3-B85B-4F2D-B96E-D189C3B5124E}"/>
              </a:ext>
            </a:extLst>
          </p:cNvPr>
          <p:cNvSpPr txBox="1"/>
          <p:nvPr/>
        </p:nvSpPr>
        <p:spPr>
          <a:xfrm>
            <a:off x="1530784" y="1301101"/>
            <a:ext cx="71763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Lambda expressions can make stack traces less readable.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D263BC-94F7-4050-9BAE-58DDEFDFEF69}"/>
              </a:ext>
            </a:extLst>
          </p:cNvPr>
          <p:cNvSpPr txBox="1"/>
          <p:nvPr/>
        </p:nvSpPr>
        <p:spPr>
          <a:xfrm>
            <a:off x="1530784" y="1703997"/>
            <a:ext cx="6912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Use the </a:t>
            </a:r>
            <a:r>
              <a:rPr lang="en-GB" sz="2000" b="1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peek</a:t>
            </a:r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method to log the values at </a:t>
            </a:r>
            <a:r>
              <a:rPr lang="en-GB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certains</a:t>
            </a:r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points of the stream pipeline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255985-3A7E-4608-B055-2E4DFBB9C1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00" t="29036" r="31833" b="52297"/>
          <a:stretch/>
        </p:blipFill>
        <p:spPr>
          <a:xfrm>
            <a:off x="1530783" y="2614317"/>
            <a:ext cx="7826037" cy="177992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5B6AD7-CE35-412A-96CD-E01D9CC0BD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61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9824BF-463F-4E1F-B370-12D733F00A5F}"/>
              </a:ext>
            </a:extLst>
          </p:cNvPr>
          <p:cNvSpPr txBox="1"/>
          <p:nvPr/>
        </p:nvSpPr>
        <p:spPr>
          <a:xfrm>
            <a:off x="4845366" y="101600"/>
            <a:ext cx="277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accent4"/>
                </a:solidFill>
              </a:rPr>
              <a:t>Debugging lambda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C123E4-51D4-4FB0-94F0-3814B83C56C1}"/>
              </a:ext>
            </a:extLst>
          </p:cNvPr>
          <p:cNvSpPr/>
          <p:nvPr/>
        </p:nvSpPr>
        <p:spPr>
          <a:xfrm>
            <a:off x="2054414" y="1301101"/>
            <a:ext cx="8355419" cy="2478420"/>
          </a:xfrm>
          <a:prstGeom prst="rect">
            <a:avLst/>
          </a:prstGeom>
          <a:noFill/>
          <a:ln w="50800">
            <a:solidFill>
              <a:srgbClr val="EAB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831A0-E2DB-4632-BDF8-FF33EB2AC85B}"/>
              </a:ext>
            </a:extLst>
          </p:cNvPr>
          <p:cNvSpPr/>
          <p:nvPr/>
        </p:nvSpPr>
        <p:spPr>
          <a:xfrm>
            <a:off x="2054414" y="1296194"/>
            <a:ext cx="8791776" cy="2554545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public class Debugging{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public static void main(String[]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List&lt;String&gt; </a:t>
            </a:r>
            <a:r>
              <a:rPr lang="en-GB" sz="1600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Arrays.asList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(“hello”, “world”);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en-GB" sz="1600" b="1" dirty="0" err="1">
                <a:solidFill>
                  <a:schemeClr val="accent1">
                    <a:lumMod val="50000"/>
                    <a:lumOff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words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.stream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("from stream: " + word))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.map(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 -&gt; </a:t>
            </a:r>
            <a:r>
              <a:rPr lang="en-GB" sz="1600" b="1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string.toUpperCase</a:t>
            </a:r>
            <a:r>
              <a:rPr lang="en-GB" sz="160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.peek(word -&gt; </a:t>
            </a:r>
            <a:r>
              <a:rPr lang="en-GB" sz="1600" b="1" dirty="0" err="1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System.out.println</a:t>
            </a:r>
            <a:r>
              <a:rPr lang="en-GB" sz="1600" b="1" dirty="0">
                <a:solidFill>
                  <a:srgbClr val="6E1B7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(“after map: " + word))</a:t>
            </a:r>
            <a:endParaRPr lang="en-GB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.collect(</a:t>
            </a:r>
            <a:r>
              <a:rPr lang="en-GB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}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11639A-CCA6-47B6-A82C-B0337F4FF1EB}"/>
              </a:ext>
            </a:extLst>
          </p:cNvPr>
          <p:cNvSpPr/>
          <p:nvPr/>
        </p:nvSpPr>
        <p:spPr>
          <a:xfrm>
            <a:off x="2054414" y="4040153"/>
            <a:ext cx="8791776" cy="1077218"/>
          </a:xfrm>
          <a:prstGeom prst="rect">
            <a:avLst/>
          </a:prstGeom>
          <a:ln w="57150">
            <a:noFill/>
          </a:ln>
        </p:spPr>
        <p:txBody>
          <a:bodyPr wrap="square">
            <a:spAutoFit/>
          </a:bodyPr>
          <a:lstStyle/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from stream: hello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after map: HELLO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from stream: world</a:t>
            </a:r>
          </a:p>
          <a:p>
            <a:r>
              <a:rPr lang="en-GB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after map: WORLD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B6760C-6F27-4734-BF8E-FCFBF0A233B3}"/>
              </a:ext>
            </a:extLst>
          </p:cNvPr>
          <p:cNvSpPr/>
          <p:nvPr/>
        </p:nvSpPr>
        <p:spPr>
          <a:xfrm>
            <a:off x="-233680" y="-213360"/>
            <a:ext cx="12821920" cy="7284720"/>
          </a:xfrm>
          <a:prstGeom prst="rect">
            <a:avLst/>
          </a:prstGeom>
          <a:solidFill>
            <a:schemeClr val="bg2">
              <a:lumMod val="1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C431E3-B85B-4F2D-B96E-D189C3B5124E}"/>
              </a:ext>
            </a:extLst>
          </p:cNvPr>
          <p:cNvSpPr txBox="1"/>
          <p:nvPr/>
        </p:nvSpPr>
        <p:spPr>
          <a:xfrm>
            <a:off x="1530784" y="1301101"/>
            <a:ext cx="71763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Lambda expressions can make stack traces less readable.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D263BC-94F7-4050-9BAE-58DDEFDFEF69}"/>
              </a:ext>
            </a:extLst>
          </p:cNvPr>
          <p:cNvSpPr txBox="1"/>
          <p:nvPr/>
        </p:nvSpPr>
        <p:spPr>
          <a:xfrm>
            <a:off x="1530784" y="1703997"/>
            <a:ext cx="6912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Use the </a:t>
            </a:r>
            <a:r>
              <a:rPr lang="en-GB" sz="2000" b="1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peek</a:t>
            </a:r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method to log the values at </a:t>
            </a:r>
            <a:r>
              <a:rPr lang="en-GB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certains</a:t>
            </a:r>
            <a:r>
              <a:rPr lang="en-GB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points of the stream pipeline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255985-3A7E-4608-B055-2E4DFBB9C1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00" t="29036" r="31833" b="52297"/>
          <a:stretch/>
        </p:blipFill>
        <p:spPr>
          <a:xfrm>
            <a:off x="1530783" y="2614317"/>
            <a:ext cx="7826037" cy="17799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7638F5-C597-448E-AEFC-5B4AD7BD33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00" t="29630" r="32167" b="47081"/>
          <a:stretch/>
        </p:blipFill>
        <p:spPr>
          <a:xfrm>
            <a:off x="1530783" y="4572664"/>
            <a:ext cx="7333250" cy="2119095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790E8A5-F935-41AB-B659-873E552428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42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10160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D94F7B-697A-40B2-A497-AF2CD77E5C64}"/>
              </a:ext>
            </a:extLst>
          </p:cNvPr>
          <p:cNvSpPr txBox="1"/>
          <p:nvPr/>
        </p:nvSpPr>
        <p:spPr>
          <a:xfrm>
            <a:off x="1530784" y="842717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accent4">
                    <a:alpha val="0"/>
                  </a:schemeClr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00C6C2-088D-4FA7-A1EC-623AE2471F13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C9B62E-A718-47B1-A971-8FB1D87192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24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8ABFC9-1B1A-4142-9F6C-5D2E19414EF9}"/>
              </a:ext>
            </a:extLst>
          </p:cNvPr>
          <p:cNvSpPr/>
          <p:nvPr/>
        </p:nvSpPr>
        <p:spPr>
          <a:xfrm>
            <a:off x="0" y="0"/>
            <a:ext cx="12464249" cy="568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8884FA-F650-4E59-90E0-D0A85DD7D5A7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327F58-F065-4310-BAE7-59EBBC7F51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03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89DA32-BB5D-44E6-8F3A-A525B2C7A923}"/>
              </a:ext>
            </a:extLst>
          </p:cNvPr>
          <p:cNvSpPr txBox="1"/>
          <p:nvPr/>
        </p:nvSpPr>
        <p:spPr>
          <a:xfrm>
            <a:off x="0" y="101600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Modern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28BEA-A1F6-4ED8-A812-A1EF882C7CAF}"/>
              </a:ext>
            </a:extLst>
          </p:cNvPr>
          <p:cNvSpPr txBox="1"/>
          <p:nvPr/>
        </p:nvSpPr>
        <p:spPr>
          <a:xfrm>
            <a:off x="0" y="335202"/>
            <a:ext cx="174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22D23-5395-42AA-B683-44CDA355BEAD}"/>
              </a:ext>
            </a:extLst>
          </p:cNvPr>
          <p:cNvSpPr txBox="1"/>
          <p:nvPr/>
        </p:nvSpPr>
        <p:spPr>
          <a:xfrm>
            <a:off x="1314048" y="166241"/>
            <a:ext cx="174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89B54-7EEC-48D0-8216-DD172861C6C3}"/>
              </a:ext>
            </a:extLst>
          </p:cNvPr>
          <p:cNvSpPr txBox="1"/>
          <p:nvPr/>
        </p:nvSpPr>
        <p:spPr>
          <a:xfrm>
            <a:off x="1530784" y="0"/>
            <a:ext cx="174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 languages using lambdas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54567-F6E6-4A4E-BFA1-E1D0871296D8}"/>
              </a:ext>
            </a:extLst>
          </p:cNvPr>
          <p:cNvSpPr txBox="1"/>
          <p:nvPr/>
        </p:nvSpPr>
        <p:spPr>
          <a:xfrm>
            <a:off x="1530784" y="-62723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Refactoring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lambdas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3C7F11-6CBB-450F-BD3C-FCE9792FA709}"/>
              </a:ext>
            </a:extLst>
          </p:cNvPr>
          <p:cNvSpPr txBox="1"/>
          <p:nvPr/>
        </p:nvSpPr>
        <p:spPr>
          <a:xfrm>
            <a:off x="1530784" y="0"/>
            <a:ext cx="174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Domain-specific</a:t>
            </a:r>
          </a:p>
          <a:p>
            <a:r>
              <a:rPr lang="en-GB" sz="1600" b="1" dirty="0">
                <a:solidFill>
                  <a:srgbClr val="00194C"/>
                </a:solidFill>
                <a:latin typeface="Segoe UI" panose="020B050204020402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language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9385601-2101-4831-9725-1573A40F052C}"/>
              </a:ext>
            </a:extLst>
          </p:cNvPr>
          <p:cNvSpPr/>
          <p:nvPr/>
        </p:nvSpPr>
        <p:spPr>
          <a:xfrm>
            <a:off x="4465320" y="4736846"/>
            <a:ext cx="828040" cy="828040"/>
          </a:xfrm>
          <a:prstGeom prst="ellipse">
            <a:avLst/>
          </a:prstGeom>
          <a:noFill/>
          <a:ln w="571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366DEB-6D13-40ED-97E1-CDDB1A93FFF7}"/>
              </a:ext>
            </a:extLst>
          </p:cNvPr>
          <p:cNvSpPr/>
          <p:nvPr/>
        </p:nvSpPr>
        <p:spPr>
          <a:xfrm>
            <a:off x="10953750" y="123825"/>
            <a:ext cx="1000125" cy="619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693933-B0A8-4F02-B0DC-8ED371A9C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37989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Quotable">
  <a:themeElements>
    <a:clrScheme name="Custom 10">
      <a:dk1>
        <a:srgbClr val="000000"/>
      </a:dk1>
      <a:lt1>
        <a:srgbClr val="FFFFFF"/>
      </a:lt1>
      <a:dk2>
        <a:srgbClr val="212121"/>
      </a:dk2>
      <a:lt2>
        <a:srgbClr val="636363"/>
      </a:lt2>
      <a:accent1>
        <a:srgbClr val="FFFFFF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Headlines">
  <a:themeElements>
    <a:clrScheme name="Headlines">
      <a:dk1>
        <a:srgbClr val="000000"/>
      </a:dk1>
      <a:lt1>
        <a:srgbClr val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1604</TotalTime>
  <Words>12319</Words>
  <Application>Microsoft Office PowerPoint</Application>
  <PresentationFormat>Widescreen</PresentationFormat>
  <Paragraphs>3203</Paragraphs>
  <Slides>160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160</vt:i4>
      </vt:variant>
    </vt:vector>
  </HeadingPairs>
  <TitlesOfParts>
    <vt:vector size="177" baseType="lpstr">
      <vt:lpstr>Arial</vt:lpstr>
      <vt:lpstr>Arial Black</vt:lpstr>
      <vt:lpstr>Calibri</vt:lpstr>
      <vt:lpstr>Cambria</vt:lpstr>
      <vt:lpstr>Century Gothic</vt:lpstr>
      <vt:lpstr>Century Schoolbook</vt:lpstr>
      <vt:lpstr>Consolas</vt:lpstr>
      <vt:lpstr>Corbel</vt:lpstr>
      <vt:lpstr>Gill Sans</vt:lpstr>
      <vt:lpstr>Noto Sans Symbols</vt:lpstr>
      <vt:lpstr>Segoe UI</vt:lpstr>
      <vt:lpstr>Source Code Pro</vt:lpstr>
      <vt:lpstr>Times New Roman</vt:lpstr>
      <vt:lpstr>1_Office Theme</vt:lpstr>
      <vt:lpstr>Quotable</vt:lpstr>
      <vt:lpstr>Headlines</vt:lpstr>
      <vt:lpstr>Office Theme</vt:lpstr>
      <vt:lpstr>Part 3 Effective programming with streams &amp; lambdas</vt:lpstr>
      <vt:lpstr>Effective programming</vt:lpstr>
      <vt:lpstr>Collection API enhancements </vt:lpstr>
      <vt:lpstr>Collection factories - List</vt:lpstr>
      <vt:lpstr>Collection factories - Set</vt:lpstr>
      <vt:lpstr>Collection factories - Map</vt:lpstr>
      <vt:lpstr>Collection factories</vt:lpstr>
      <vt:lpstr>Collection factories</vt:lpstr>
      <vt:lpstr>Collection factories</vt:lpstr>
      <vt:lpstr>Collection API enhancements </vt:lpstr>
      <vt:lpstr>removeIf</vt:lpstr>
      <vt:lpstr>removeIf</vt:lpstr>
      <vt:lpstr>removeIf</vt:lpstr>
      <vt:lpstr>replaceAll</vt:lpstr>
      <vt:lpstr>replaceAll</vt:lpstr>
      <vt:lpstr>replaceAll</vt:lpstr>
      <vt:lpstr>Collection API enhancements </vt:lpstr>
      <vt:lpstr>Sorting</vt:lpstr>
      <vt:lpstr>getOrDefault</vt:lpstr>
      <vt:lpstr>Compute patterns</vt:lpstr>
      <vt:lpstr>Compute patterns</vt:lpstr>
      <vt:lpstr>Compute patterns</vt:lpstr>
      <vt:lpstr>Remove patterns</vt:lpstr>
      <vt:lpstr>Replacement patterns</vt:lpstr>
      <vt:lpstr>Replacement patterns</vt:lpstr>
      <vt:lpstr>Merge</vt:lpstr>
      <vt:lpstr>Merge</vt:lpstr>
      <vt:lpstr>Collection API enhancements</vt:lpstr>
      <vt:lpstr>Refactoring, testing and debugging </vt:lpstr>
      <vt:lpstr>From anonymous classes to lambda expressions</vt:lpstr>
      <vt:lpstr>From anonymous classes to lambda expressions</vt:lpstr>
      <vt:lpstr>From anonymous classes to lambda expressions</vt:lpstr>
      <vt:lpstr>From lambda expressions to method references  </vt:lpstr>
      <vt:lpstr>From lambda expressions to method references  </vt:lpstr>
      <vt:lpstr>From imperative data processing to Streams  </vt:lpstr>
      <vt:lpstr>Improving code flexibility</vt:lpstr>
      <vt:lpstr>Improving code flexibility</vt:lpstr>
      <vt:lpstr>Improving code flexibility</vt:lpstr>
      <vt:lpstr>Refactoring, testing and debugging </vt:lpstr>
      <vt:lpstr>Strategy &amp; Template method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References: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NGUYỄN ĐÌNH THIỆN</dc:creator>
  <cp:lastModifiedBy>NGUYỄN ĐÌNH THIỆN</cp:lastModifiedBy>
  <cp:revision>850</cp:revision>
  <dcterms:created xsi:type="dcterms:W3CDTF">2019-08-15T10:16:47Z</dcterms:created>
  <dcterms:modified xsi:type="dcterms:W3CDTF">2019-08-19T10:58:21Z</dcterms:modified>
</cp:coreProperties>
</file>

<file path=docProps/thumbnail.jpeg>
</file>